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1032" y="2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62707" y="1371600"/>
            <a:ext cx="109728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828800" y="3331698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</p:spTree>
  </p:cSld>
  <p:clrMapOvr>
    <a:masterClrMapping/>
  </p:clrMapOvr>
  <p:transition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609600"/>
            <a:ext cx="94488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2507786"/>
            <a:ext cx="94488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66400" y="6416676"/>
            <a:ext cx="1016000" cy="365125"/>
          </a:xfrm>
        </p:spPr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535113"/>
            <a:ext cx="5389033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362201"/>
            <a:ext cx="5386917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362201"/>
            <a:ext cx="5389033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1" y="1524001"/>
            <a:ext cx="4011084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609600"/>
            <a:ext cx="73152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438400" y="1831975"/>
            <a:ext cx="73152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marL="0" indent="0" algn="l" rtl="0" eaLnBrk="1" latinLnBrk="0" hangingPunct="1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38400" y="1166787"/>
            <a:ext cx="73152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" y="6416676"/>
            <a:ext cx="28448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165600" y="6416676"/>
            <a:ext cx="38608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0566400" y="6416676"/>
            <a:ext cx="1016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push dir="u"/>
  </p:transition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1371600"/>
            <a:ext cx="8229600" cy="1828800"/>
          </a:xfrm>
        </p:spPr>
        <p:txBody>
          <a:bodyPr/>
          <a:lstStyle/>
          <a:p>
            <a:r>
              <a:rPr lang="en-US" dirty="0">
                <a:solidFill>
                  <a:schemeClr val="accent4">
                    <a:lumMod val="50000"/>
                  </a:schemeClr>
                </a:solidFill>
              </a:rPr>
              <a:t>HE HAS COVERED HIMSELF IN GLORY</a:t>
            </a:r>
          </a:p>
        </p:txBody>
      </p:sp>
    </p:spTree>
  </p:cSld>
  <p:clrMapOvr>
    <a:masterClrMapping/>
  </p:clrMapOvr>
  <p:transition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0"/>
            <a:ext cx="8229600" cy="56388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From His sanctuary, established by His hand</a:t>
            </a:r>
            <a:br>
              <a:rPr lang="en-US" cap="none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Seated in glory,</a:t>
            </a:r>
            <a:br>
              <a:rPr lang="en-US" cap="none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the Lord shall reign forever and ever </a:t>
            </a:r>
          </a:p>
        </p:txBody>
      </p:sp>
    </p:spTree>
  </p:cSld>
  <p:clrMapOvr>
    <a:masterClrMapping/>
  </p:clrMapOvr>
  <p:transition>
    <p:push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0"/>
            <a:ext cx="8229600" cy="64008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Let us sing to the Lord</a:t>
            </a:r>
            <a:br>
              <a:rPr lang="en-US" cap="none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He has covered Himself in glory</a:t>
            </a:r>
            <a:br>
              <a:rPr lang="en-US" cap="none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Let us sing to the Lord</a:t>
            </a:r>
            <a:br>
              <a:rPr lang="en-US" cap="none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He has covered Himself in praise</a:t>
            </a:r>
            <a:br>
              <a:rPr lang="en-US" cap="none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(2X)</a:t>
            </a:r>
            <a:br>
              <a:rPr lang="en-US" cap="none" dirty="0">
                <a:solidFill>
                  <a:schemeClr val="accent4">
                    <a:lumMod val="50000"/>
                  </a:schemeClr>
                </a:solidFill>
              </a:rPr>
            </a:br>
            <a:endParaRPr lang="en-US" cap="none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push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0"/>
            <a:ext cx="8229600" cy="64008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(ENDING)</a:t>
            </a:r>
            <a:br>
              <a:rPr lang="en-US" cap="none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 He has covered Himself in glory </a:t>
            </a:r>
            <a:br>
              <a:rPr lang="en-US" cap="none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He has covered Himself in praise</a:t>
            </a:r>
            <a:br>
              <a:rPr lang="en-US" cap="none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(2X)</a:t>
            </a:r>
            <a:br>
              <a:rPr lang="en-US" cap="none" dirty="0">
                <a:solidFill>
                  <a:schemeClr val="accent4">
                    <a:lumMod val="50000"/>
                  </a:schemeClr>
                </a:solidFill>
              </a:rPr>
            </a:br>
            <a:endParaRPr lang="en-US" cap="none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push dir="u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0"/>
            <a:ext cx="8229600" cy="64008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accent4">
                    <a:lumMod val="50000"/>
                  </a:schemeClr>
                </a:solidFill>
              </a:rPr>
              <a:t>End</a:t>
            </a:r>
            <a:br>
              <a:rPr lang="en-US" dirty="0">
                <a:solidFill>
                  <a:schemeClr val="accent4">
                    <a:lumMod val="50000"/>
                  </a:schemeClr>
                </a:solidFill>
              </a:rPr>
            </a:br>
            <a:br>
              <a:rPr lang="en-US" dirty="0">
                <a:solidFill>
                  <a:schemeClr val="accent4">
                    <a:lumMod val="50000"/>
                  </a:schemeClr>
                </a:solidFill>
              </a:rPr>
            </a:br>
            <a:br>
              <a:rPr lang="en-US" dirty="0">
                <a:solidFill>
                  <a:schemeClr val="accent4">
                    <a:lumMod val="50000"/>
                  </a:schemeClr>
                </a:solidFill>
              </a:rPr>
            </a:br>
            <a:br>
              <a:rPr lang="en-US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sz="3200" dirty="0">
                <a:solidFill>
                  <a:schemeClr val="accent4">
                    <a:lumMod val="50000"/>
                  </a:schemeClr>
                </a:solidFill>
              </a:rPr>
              <a:t>For song chords, visit</a:t>
            </a:r>
            <a:br>
              <a:rPr lang="en-US" sz="3200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sz="3200" dirty="0">
                <a:solidFill>
                  <a:schemeClr val="accent4">
                    <a:lumMod val="50000"/>
                  </a:schemeClr>
                </a:solidFill>
              </a:rPr>
              <a:t>www.chipstenoso.com</a:t>
            </a:r>
            <a:br>
              <a:rPr lang="en-US" dirty="0">
                <a:solidFill>
                  <a:schemeClr val="accent4">
                    <a:lumMod val="50000"/>
                  </a:schemeClr>
                </a:solidFill>
              </a:rPr>
            </a:br>
            <a:endParaRPr lang="en-US" cap="none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0"/>
            <a:ext cx="8229600" cy="64008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Let us sing to the Lord</a:t>
            </a:r>
            <a:br>
              <a:rPr lang="en-US" cap="none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He has covered Himself in glory</a:t>
            </a:r>
            <a:br>
              <a:rPr lang="en-US" cap="none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Let us sing to the Lord</a:t>
            </a:r>
            <a:br>
              <a:rPr lang="en-US" cap="none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He has covered Himself in praise</a:t>
            </a:r>
            <a:br>
              <a:rPr lang="en-US" cap="none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(2X)</a:t>
            </a:r>
            <a:br>
              <a:rPr lang="en-US" cap="none" dirty="0">
                <a:solidFill>
                  <a:schemeClr val="accent4">
                    <a:lumMod val="50000"/>
                  </a:schemeClr>
                </a:solidFill>
              </a:rPr>
            </a:br>
            <a:endParaRPr lang="en-US" cap="none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0"/>
            <a:ext cx="8229600" cy="59436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I will sing to the Lord,</a:t>
            </a:r>
            <a:br>
              <a:rPr lang="en-US" cap="none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He is gloriously triumphant</a:t>
            </a:r>
            <a:br>
              <a:rPr lang="en-US" cap="none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Rider, horse and chariots has</a:t>
            </a:r>
            <a:br>
              <a:rPr lang="en-US" cap="none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He hurled into the sea</a:t>
            </a:r>
            <a:br>
              <a:rPr lang="en-US" cap="none" dirty="0">
                <a:solidFill>
                  <a:schemeClr val="accent4">
                    <a:lumMod val="50000"/>
                  </a:schemeClr>
                </a:solidFill>
              </a:rPr>
            </a:br>
            <a:endParaRPr lang="en-US" cap="none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0"/>
            <a:ext cx="8229600" cy="59436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My strength and my courage</a:t>
            </a:r>
            <a:br>
              <a:rPr lang="en-US" cap="none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is the Lord, my savior</a:t>
            </a:r>
            <a:br>
              <a:rPr lang="en-US" cap="none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He is my God and the God of my Fathers,</a:t>
            </a:r>
            <a:br>
              <a:rPr lang="en-US" cap="none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I exalt Him</a:t>
            </a:r>
            <a:br>
              <a:rPr lang="en-US" cap="none" dirty="0">
                <a:solidFill>
                  <a:schemeClr val="accent4">
                    <a:lumMod val="50000"/>
                  </a:schemeClr>
                </a:solidFill>
              </a:rPr>
            </a:br>
            <a:endParaRPr lang="en-US" cap="none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0"/>
            <a:ext cx="8229600" cy="64008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Let us sing to the Lord</a:t>
            </a:r>
            <a:br>
              <a:rPr lang="en-US" cap="none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He has covered Himself in glory</a:t>
            </a:r>
            <a:br>
              <a:rPr lang="en-US" cap="none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Let us sing to the Lord</a:t>
            </a:r>
            <a:br>
              <a:rPr lang="en-US" cap="none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He has covered Himself in praise</a:t>
            </a:r>
            <a:br>
              <a:rPr lang="en-US" cap="none" dirty="0">
                <a:solidFill>
                  <a:schemeClr val="accent4">
                    <a:lumMod val="50000"/>
                  </a:schemeClr>
                </a:solidFill>
              </a:rPr>
            </a:br>
            <a:br>
              <a:rPr lang="en-US" cap="none" dirty="0">
                <a:solidFill>
                  <a:schemeClr val="accent4">
                    <a:lumMod val="50000"/>
                  </a:schemeClr>
                </a:solidFill>
              </a:rPr>
            </a:br>
            <a:endParaRPr lang="en-US" cap="none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-304800"/>
            <a:ext cx="8229600" cy="71628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A man of war is the Lord,</a:t>
            </a:r>
            <a:br>
              <a:rPr lang="en-US" cap="none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and the Lord is His name</a:t>
            </a:r>
            <a:br>
              <a:rPr lang="en-US" cap="none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The might of Pharaoh’s chariots</a:t>
            </a:r>
            <a:br>
              <a:rPr lang="en-US" cap="none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Has sunk to the depths like stone</a:t>
            </a:r>
            <a:br>
              <a:rPr lang="en-US" cap="none" dirty="0">
                <a:solidFill>
                  <a:schemeClr val="accent4">
                    <a:lumMod val="50000"/>
                  </a:schemeClr>
                </a:solidFill>
              </a:rPr>
            </a:br>
            <a:endParaRPr lang="en-US" cap="none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0"/>
            <a:ext cx="8229600" cy="64008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By Your right hand O Lord, magnificent in power</a:t>
            </a:r>
            <a:br>
              <a:rPr lang="en-US" cap="none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By Your right hand O Lord</a:t>
            </a:r>
            <a:br>
              <a:rPr lang="en-US" cap="none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The strength of our enemies is shattered</a:t>
            </a:r>
            <a:br>
              <a:rPr lang="en-US" cap="none" dirty="0">
                <a:solidFill>
                  <a:schemeClr val="accent4">
                    <a:lumMod val="50000"/>
                  </a:schemeClr>
                </a:solidFill>
              </a:rPr>
            </a:br>
            <a:endParaRPr lang="en-US" cap="none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0"/>
            <a:ext cx="8229600" cy="64008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Let us sing to the Lord</a:t>
            </a:r>
            <a:br>
              <a:rPr lang="en-US" cap="none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He has covered Himself in glory</a:t>
            </a:r>
            <a:br>
              <a:rPr lang="en-US" cap="none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Let us sing to the Lord</a:t>
            </a:r>
            <a:br>
              <a:rPr lang="en-US" cap="none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He has covered Himself in praise</a:t>
            </a:r>
            <a:br>
              <a:rPr lang="en-US" cap="none" dirty="0">
                <a:solidFill>
                  <a:schemeClr val="accent4">
                    <a:lumMod val="50000"/>
                  </a:schemeClr>
                </a:solidFill>
              </a:rPr>
            </a:br>
            <a:br>
              <a:rPr lang="en-US" cap="none" dirty="0">
                <a:solidFill>
                  <a:schemeClr val="accent4">
                    <a:lumMod val="50000"/>
                  </a:schemeClr>
                </a:solidFill>
              </a:rPr>
            </a:br>
            <a:endParaRPr lang="en-US" cap="none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0"/>
            <a:ext cx="8229600" cy="61722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The people you choose You redeemed</a:t>
            </a:r>
            <a:br>
              <a:rPr lang="en-US" cap="none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And planted them on Your holy mountain</a:t>
            </a:r>
            <a:br>
              <a:rPr lang="en-US" cap="none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The place where You made your seat</a:t>
            </a:r>
            <a:br>
              <a:rPr lang="en-US" cap="none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The dwelling  place of our God</a:t>
            </a:r>
          </a:p>
        </p:txBody>
      </p:sp>
    </p:spTree>
  </p:cSld>
  <p:clrMapOvr>
    <a:masterClrMapping/>
  </p:clrMapOvr>
  <p:transition>
    <p:push dir="u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626</TotalTime>
  <Words>329</Words>
  <Application>Microsoft Office PowerPoint</Application>
  <PresentationFormat>Widescreen</PresentationFormat>
  <Paragraphs>13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Verdana</vt:lpstr>
      <vt:lpstr>Wingdings</vt:lpstr>
      <vt:lpstr>Wingdings 2</vt:lpstr>
      <vt:lpstr>Wingdings 3</vt:lpstr>
      <vt:lpstr>Apex</vt:lpstr>
      <vt:lpstr>HE HAS COVERED HIMSELF IN GLORY</vt:lpstr>
      <vt:lpstr>Let us sing to the Lord He has covered Himself in glory Let us sing to the Lord He has covered Himself in praise (2X) </vt:lpstr>
      <vt:lpstr>I will sing to the Lord, He is gloriously triumphant Rider, horse and chariots has He hurled into the sea </vt:lpstr>
      <vt:lpstr>My strength and my courage is the Lord, my savior He is my God and the God of my Fathers, I exalt Him </vt:lpstr>
      <vt:lpstr>Let us sing to the Lord He has covered Himself in glory Let us sing to the Lord He has covered Himself in praise  </vt:lpstr>
      <vt:lpstr>A man of war is the Lord, and the Lord is His name The might of Pharaoh’s chariots Has sunk to the depths like stone </vt:lpstr>
      <vt:lpstr>By Your right hand O Lord, magnificent in power By Your right hand O Lord The strength of our enemies is shattered </vt:lpstr>
      <vt:lpstr>Let us sing to the Lord He has covered Himself in glory Let us sing to the Lord He has covered Himself in praise  </vt:lpstr>
      <vt:lpstr>The people you choose You redeemed And planted them on Your holy mountain The place where You made your seat The dwelling  place of our God</vt:lpstr>
      <vt:lpstr>From His sanctuary, established by His hand Seated in glory, the Lord shall reign forever and ever </vt:lpstr>
      <vt:lpstr>Let us sing to the Lord He has covered Himself in glory Let us sing to the Lord He has covered Himself in praise (2X) </vt:lpstr>
      <vt:lpstr>(ENDING)  He has covered Himself in glory  He has covered Himself in praise (2X) </vt:lpstr>
      <vt:lpstr>End    For song chords, visit www.chipstenoso.com </vt:lpstr>
    </vt:vector>
  </TitlesOfParts>
  <Company>California Department of Transportation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NEW COMMANDMENT</dc:title>
  <dc:creator>s135177</dc:creator>
  <cp:lastModifiedBy>Chips Tenoso</cp:lastModifiedBy>
  <cp:revision>86</cp:revision>
  <dcterms:created xsi:type="dcterms:W3CDTF">2013-08-06T21:21:49Z</dcterms:created>
  <dcterms:modified xsi:type="dcterms:W3CDTF">2023-09-23T22:15:43Z</dcterms:modified>
</cp:coreProperties>
</file>