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BF3682-DF01-4D6A-AFC9-E19A0C92BBE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B82149-3450-4AFF-9C9C-86D5130EC33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HALLELUJAH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5334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You are the Lord, let out heart sing praise;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</a:t>
            </a:r>
            <a:r>
              <a:rPr lang="en-US" sz="5400" cap="none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Ohh</a:t>
            </a: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oh, let our heart sing praise to You;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   Halle, Hallelujah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Halle, Hallelujah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2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C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5334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You are the Lord, let out heart sing praise;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</a:t>
            </a:r>
            <a:r>
              <a:rPr lang="en-US" sz="5400" cap="none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Ohh</a:t>
            </a: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oh, let our heart sing praise to You;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   Halle, Hallelujah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Halle, Hallelujah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2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C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5334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End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4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For song chords, visit chipstenoso.com</a:t>
            </a:r>
            <a:endParaRPr lang="en-US" sz="5400" cap="non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7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137160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They say Your love is stronger;</a:t>
            </a:r>
            <a:b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You take away all the shame;</a:t>
            </a:r>
            <a:b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  The name above all other names;</a:t>
            </a:r>
            <a:b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  Is holy, You’re holy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2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C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1: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13716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My soul finds rest in Your arms;</a:t>
            </a:r>
            <a:b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You light the way to heaven;</a:t>
            </a:r>
            <a:b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Even when my world fades away;</a:t>
            </a:r>
            <a:b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I stand and sing “Hallelujah”   “Hallelujah”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2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C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2: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5334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You are the Lord, let out heart sing praise;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</a:t>
            </a:r>
            <a:r>
              <a:rPr lang="en-US" sz="5400" cap="none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Ohh</a:t>
            </a: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oh, let our heart sing praise to You;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   Halle, Hallelujah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Halle, Hallelujah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2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C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137160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They say Your love is stronger;</a:t>
            </a:r>
            <a:b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You take away all the shame;</a:t>
            </a:r>
            <a:b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  The name above all other names;</a:t>
            </a:r>
            <a:b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6600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  Is holy, You’re holy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2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C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1: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13716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My soul finds rest in Your arms;</a:t>
            </a:r>
            <a:b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You light the way to heaven;</a:t>
            </a:r>
            <a:b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Even when my world fades away;</a:t>
            </a:r>
            <a:b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60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I stand and sing “Hallelujah”   “Hallelujah”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2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C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2: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5334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You are the Lord, let out heart sing praise;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</a:t>
            </a:r>
            <a:r>
              <a:rPr lang="en-US" sz="5400" cap="none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Ohh</a:t>
            </a: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oh, let our heart sing praise to You;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   Halle, Hallelujah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Halle, Hallelujah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2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C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5334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You are the Lord, let out heart sing praise;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</a:t>
            </a:r>
            <a:r>
              <a:rPr lang="en-US" sz="5400" cap="none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Ohh</a:t>
            </a: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oh, let our heart sing praise to You;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   Halle, Hallelujah</a:t>
            </a:r>
            <a:b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Halle, Hallelujah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2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C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32004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Hallelujah,   Hallelujah,   </a:t>
            </a:r>
            <a:r>
              <a:rPr lang="en-US" sz="5400" cap="none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Hallelu</a:t>
            </a: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---</a:t>
            </a:r>
            <a:r>
              <a:rPr lang="en-US" sz="5400" cap="none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jah</a:t>
            </a:r>
            <a:r>
              <a:rPr lang="en-US" sz="5400" cap="non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(2x)</a:t>
            </a:r>
            <a:endParaRPr lang="en-US" sz="5400" cap="non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2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6350">
                  <a:noFill/>
                </a:ln>
                <a:solidFill>
                  <a:srgbClr val="FFC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Bridge: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353</Words>
  <Application>Microsoft Office PowerPoint</Application>
  <PresentationFormat>Widescreen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Wingdings</vt:lpstr>
      <vt:lpstr>Wingdings 2</vt:lpstr>
      <vt:lpstr>Wingdings 3</vt:lpstr>
      <vt:lpstr>Apex</vt:lpstr>
      <vt:lpstr>HALLELUJAH</vt:lpstr>
      <vt:lpstr>They say Your love is stronger; You take away all the shame;    The name above all other names;    Is holy, You’re holy</vt:lpstr>
      <vt:lpstr>My soul finds rest in Your arms; You light the way to heaven;    Even when my world fades away;  I stand and sing “Hallelujah”   “Hallelujah”</vt:lpstr>
      <vt:lpstr>You are the Lord, let out heart sing praise;    Ohh oh, let our heart sing praise to You;     Halle, Hallelujah    Halle, Hallelujah</vt:lpstr>
      <vt:lpstr>They say Your love is stronger; You take away all the shame;    The name above all other names;    Is holy, You’re holy</vt:lpstr>
      <vt:lpstr>My soul finds rest in Your arms; You light the way to heaven;    Even when my world fades away;  I stand and sing “Hallelujah”   “Hallelujah”</vt:lpstr>
      <vt:lpstr>You are the Lord, let out heart sing praise;    Ohh oh, let our heart sing praise to You;     Halle, Hallelujah    Halle, Hallelujah</vt:lpstr>
      <vt:lpstr>You are the Lord, let out heart sing praise;    Ohh oh, let our heart sing praise to You;     Halle, Hallelujah    Halle, Hallelujah</vt:lpstr>
      <vt:lpstr>Hallelujah,   Hallelujah,   Hallelu---jah (2x)</vt:lpstr>
      <vt:lpstr>You are the Lord, let out heart sing praise;    Ohh oh, let our heart sing praise to You;     Halle, Hallelujah    Halle, Hallelujah</vt:lpstr>
      <vt:lpstr>You are the Lord, let out heart sing praise;    Ohh oh, let our heart sing praise to You;     Halle, Hallelujah    Halle, Hallelujah</vt:lpstr>
      <vt:lpstr>End   For song chords, visit chipstenoso.com</vt:lpstr>
    </vt:vector>
  </TitlesOfParts>
  <Company>Caltrans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HALLELUJAH</dc:title>
  <dc:creator>s135177</dc:creator>
  <cp:lastModifiedBy>Chips Tenoso</cp:lastModifiedBy>
  <cp:revision>2</cp:revision>
  <dcterms:created xsi:type="dcterms:W3CDTF">2014-09-24T22:47:37Z</dcterms:created>
  <dcterms:modified xsi:type="dcterms:W3CDTF">2023-09-23T22:14:24Z</dcterms:modified>
</cp:coreProperties>
</file>