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9" r:id="rId5"/>
    <p:sldId id="264" r:id="rId6"/>
    <p:sldId id="261" r:id="rId7"/>
    <p:sldId id="262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GOD IS the strength of my heart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4648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Whom have I in heaven, but You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There is nothing on earth I desire, besides You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  <a:effectLst/>
              </a:rPr>
            </a:br>
            <a:endParaRPr lang="en-US" cap="none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My heart and my strength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Many times they fail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But there is one truth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That always will prevail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867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 is the strength of my heart 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God is the strength of my heart 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 is the strength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of my heart and my portion forever, forever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4648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Whom have I in heaven, but You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There is nothing on earth I desire, besides You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  <a:effectLst/>
              </a:rPr>
            </a:br>
            <a:endParaRPr lang="en-US" cap="none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My heart and my strength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Many times they fail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But there is one truth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That always will prevail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867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 is the strength of my heart 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God is the strength of my heart 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 is the strength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of my heart and my portion forever…. 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8674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 is the strength of my heart 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God is the strength of my heart 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 is the strength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of my heart and my portion forever,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 forever……(5X)</a:t>
            </a:r>
            <a:endParaRPr lang="en-US" cap="none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</TotalTime>
  <Words>207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Verdana</vt:lpstr>
      <vt:lpstr>Wingdings</vt:lpstr>
      <vt:lpstr>Wingdings 2</vt:lpstr>
      <vt:lpstr>Wingdings 3</vt:lpstr>
      <vt:lpstr>Apex</vt:lpstr>
      <vt:lpstr>GOD IS the strength of my heart</vt:lpstr>
      <vt:lpstr>Whom have I in heaven, but You There is nothing on earth I desire, besides You </vt:lpstr>
      <vt:lpstr>My heart and my strength Many times they fail But there is one truth That always will prevail </vt:lpstr>
      <vt:lpstr>God is the strength of my heart   God is the strength of my heart  God is the strength of my heart and my portion forever, forever </vt:lpstr>
      <vt:lpstr>Whom have I in heaven, but You There is nothing on earth I desire, besides You </vt:lpstr>
      <vt:lpstr>My heart and my strength Many times they fail But there is one truth That always will prevail </vt:lpstr>
      <vt:lpstr>God is the strength of my heart   God is the strength of my heart  God is the strength of my heart and my portion forever….  </vt:lpstr>
      <vt:lpstr>God is the strength of my heart   God is the strength of my heart  God is the strength of my heart and my portion forever,   forever……(5X)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75</cp:revision>
  <dcterms:created xsi:type="dcterms:W3CDTF">2013-08-06T21:21:49Z</dcterms:created>
  <dcterms:modified xsi:type="dcterms:W3CDTF">2023-09-23T00:25:36Z</dcterms:modified>
</cp:coreProperties>
</file>