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GLORIFY THY NAME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066800"/>
            <a:ext cx="8229600" cy="54864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Father, we love thee, we praise thee, we adore thee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Glorify thy name in all the earth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Glorify thy name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Glorify thy name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Glorify thy name in all the earth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066800"/>
            <a:ext cx="8229600" cy="54864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Jesus, we love thee, we praise thee, we adore thee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Glorify thy name in all the earth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Glorify thy name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Glorify thy name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Glorify thy name in all the earth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066800"/>
            <a:ext cx="8229600" cy="54864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Spirit, we love thee, we praise thee, we adore thee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Glorify thy name in all the earth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Glorify thy name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Glorify thy name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Glorify thy name in all the earth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0668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End</a:t>
            </a: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www.chipstenoso.com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</TotalTime>
  <Words>130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Verdana</vt:lpstr>
      <vt:lpstr>Wingdings</vt:lpstr>
      <vt:lpstr>Wingdings 2</vt:lpstr>
      <vt:lpstr>Wingdings 3</vt:lpstr>
      <vt:lpstr>Apex</vt:lpstr>
      <vt:lpstr>GLORIFY THY NAME</vt:lpstr>
      <vt:lpstr>Father, we love thee, we praise thee, we adore thee Glorify thy name in all the earth Glorify thy name Glorify thy name Glorify thy name in all the earth</vt:lpstr>
      <vt:lpstr>Jesus, we love thee, we praise thee, we adore thee Glorify thy name in all the earth Glorify thy name Glorify thy name Glorify thy name in all the earth</vt:lpstr>
      <vt:lpstr>Spirit, we love thee, we praise thee, we adore thee Glorify thy name in all the earth Glorify thy name Glorify thy name Glorify thy name in all the earth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65</cp:revision>
  <dcterms:created xsi:type="dcterms:W3CDTF">2013-08-06T21:21:49Z</dcterms:created>
  <dcterms:modified xsi:type="dcterms:W3CDTF">2023-09-23T00:22:46Z</dcterms:modified>
</cp:coreProperties>
</file>