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FULL ARMOR OF GOD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So get ready!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Take courage!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Stand firm and fight the good fight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029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strong!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He’s Lord with great power and might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So get ready!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Take courage!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Stand firm and fight the good fight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029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strong!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He’s Lord with great power and might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3058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(CODA)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(3X)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305800" cy="5943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Now’s the time for God’s people, to make a stand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In the battle against evil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With arms raised in praise, to Jesus Christ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our defender, the victor!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So get ready!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Take courage!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Stand firm and fight the good fight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029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strong!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He’s Lord with great power and might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Now’s the time for God’s people, to make a stand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In the battle against evil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With arms raised in praise, to Jesus Christ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our defender, the victor!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So get ready!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Take courage!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Stand firm and fight the good fight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029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strong!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He’s Lord with great power and might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put on the full armor of God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867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MEN: The belt of truth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WOMEN:(Breastplate of righteousness)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MEN: Our ready boots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WOWEN: (The shield of our mighty faith)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3058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MEN: Helmet of salvation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WOMEN: (The sword of the spirit)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ALL: God’s words in our hands… 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340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Verdana</vt:lpstr>
      <vt:lpstr>Wingdings</vt:lpstr>
      <vt:lpstr>Wingdings 2</vt:lpstr>
      <vt:lpstr>Wingdings 3</vt:lpstr>
      <vt:lpstr>Apex</vt:lpstr>
      <vt:lpstr>FULL ARMOR OF GOD</vt:lpstr>
      <vt:lpstr>Now’s the time for God’s people, to make a stand In the battle against evil With arms raised in praise, to Jesus Christ our defender, the victor!</vt:lpstr>
      <vt:lpstr>So get ready! Put on the full armor of God Take courage! Stand firm and fight the good fight </vt:lpstr>
      <vt:lpstr> Be strong! He’s Lord with great power and might put on the full armor of God</vt:lpstr>
      <vt:lpstr>Now’s the time for God’s people, to make a stand In the battle against evil With arms raised in praise, to Jesus Christ our defender, the victor!</vt:lpstr>
      <vt:lpstr>So get ready! Put on the full armor of God Take courage! Stand firm and fight the good fight </vt:lpstr>
      <vt:lpstr> Be strong! He’s Lord with great power and might put on the full armor of God</vt:lpstr>
      <vt:lpstr>  MEN: The belt of truth WOMEN:(Breastplate of righteousness) MEN: Our ready boots WOWEN: (The shield of our mighty faith) </vt:lpstr>
      <vt:lpstr>MEN: Helmet of salvation WOMEN: (The sword of the spirit) ALL: God’s words in our hands… </vt:lpstr>
      <vt:lpstr>So get ready! Put on the full armor of God Take courage! Stand firm and fight the good fight </vt:lpstr>
      <vt:lpstr> Be strong! He’s Lord with great power and might put on the full armor of God</vt:lpstr>
      <vt:lpstr>So get ready! Put on the full armor of God Take courage! Stand firm and fight the good fight </vt:lpstr>
      <vt:lpstr> Be strong! He’s Lord with great power and might put on the full armor of God</vt:lpstr>
      <vt:lpstr>(CODA) Put on the full armor of God (3X)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64</cp:revision>
  <dcterms:created xsi:type="dcterms:W3CDTF">2013-08-06T21:21:49Z</dcterms:created>
  <dcterms:modified xsi:type="dcterms:W3CDTF">2023-09-23T00:21:53Z</dcterms:modified>
</cp:coreProperties>
</file>