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08F4-A3FA-4DF7-950F-5997348C270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9312-71D6-4F66-B229-4067930430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08F4-A3FA-4DF7-950F-5997348C270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9312-71D6-4F66-B229-406793043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08F4-A3FA-4DF7-950F-5997348C270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9312-71D6-4F66-B229-406793043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08F4-A3FA-4DF7-950F-5997348C270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9312-71D6-4F66-B229-406793043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08F4-A3FA-4DF7-950F-5997348C270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E24A9312-71D6-4F66-B229-4067930430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08F4-A3FA-4DF7-950F-5997348C270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9312-71D6-4F66-B229-406793043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08F4-A3FA-4DF7-950F-5997348C270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9312-71D6-4F66-B229-406793043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08F4-A3FA-4DF7-950F-5997348C270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9312-71D6-4F66-B229-406793043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08F4-A3FA-4DF7-950F-5997348C270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9312-71D6-4F66-B229-406793043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08F4-A3FA-4DF7-950F-5997348C270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9312-71D6-4F66-B229-406793043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08F4-A3FA-4DF7-950F-5997348C270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A9312-71D6-4F66-B229-406793043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7B08F4-A3FA-4DF7-950F-5997348C270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24A9312-71D6-4F66-B229-4067930430B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push dir="r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Freedom</a:t>
            </a:r>
            <a:br>
              <a:rPr lang="en-US" dirty="0"/>
            </a:br>
            <a:r>
              <a:rPr lang="en-US" dirty="0"/>
              <a:t>(he gave us freedom)</a:t>
            </a:r>
          </a:p>
        </p:txBody>
      </p:sp>
    </p:spTree>
  </p:cSld>
  <p:clrMapOvr>
    <a:masterClrMapping/>
  </p:clrMapOvr>
  <p:transition>
    <p:push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762000"/>
            <a:ext cx="8229600" cy="49530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cap="none" dirty="0"/>
              <a:t>I believe in the risen Son;</a:t>
            </a:r>
            <a:br>
              <a:rPr lang="en-US" cap="none" dirty="0"/>
            </a:br>
            <a:r>
              <a:rPr lang="en-US" cap="none" dirty="0"/>
              <a:t>I believe that the King has come;</a:t>
            </a:r>
            <a:br>
              <a:rPr lang="en-US" cap="none" dirty="0"/>
            </a:br>
            <a:r>
              <a:rPr lang="en-US" cap="none" dirty="0"/>
              <a:t>Lift your voice shout His praise for all the world.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685800"/>
            <a:ext cx="1596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Chorus:</a:t>
            </a:r>
            <a:endParaRPr lang="en-US" sz="105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762000"/>
            <a:ext cx="8229600" cy="49530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cap="none" dirty="0"/>
              <a:t>I believe in the risen Son;</a:t>
            </a:r>
            <a:br>
              <a:rPr lang="en-US" cap="none" dirty="0"/>
            </a:br>
            <a:r>
              <a:rPr lang="en-US" cap="none" dirty="0"/>
              <a:t>I believe that the King has come;</a:t>
            </a:r>
            <a:br>
              <a:rPr lang="en-US" cap="none" dirty="0"/>
            </a:br>
            <a:r>
              <a:rPr lang="en-US" cap="none" dirty="0"/>
              <a:t>Lift your voice shout His praise for all the world.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685800"/>
            <a:ext cx="1596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Chorus:</a:t>
            </a:r>
            <a:endParaRPr lang="en-US" sz="105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762000"/>
            <a:ext cx="8229600" cy="49530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cap="none" dirty="0"/>
              <a:t>I believe in the risen Son;</a:t>
            </a:r>
            <a:br>
              <a:rPr lang="en-US" cap="none" dirty="0"/>
            </a:br>
            <a:r>
              <a:rPr lang="en-US" cap="none" dirty="0"/>
              <a:t>I believe that the King has come;</a:t>
            </a:r>
            <a:br>
              <a:rPr lang="en-US" cap="none" dirty="0"/>
            </a:br>
            <a:r>
              <a:rPr lang="en-US" cap="none" dirty="0"/>
              <a:t>Lift your voice shout His praise for all the world.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685800"/>
            <a:ext cx="1596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Chorus:</a:t>
            </a:r>
            <a:endParaRPr lang="en-US" sz="105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762000"/>
            <a:ext cx="8229600" cy="49530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End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3200" dirty="0"/>
              <a:t>For song chords, visit chipstenoso.com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84905"/>
      </p:ext>
    </p:extLst>
  </p:cSld>
  <p:clrMapOvr>
    <a:masterClrMapping/>
  </p:clrMapOvr>
  <p:transition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143000"/>
            <a:ext cx="8763000" cy="5486400"/>
          </a:xfrm>
        </p:spPr>
        <p:txBody>
          <a:bodyPr>
            <a:normAutofit/>
          </a:bodyPr>
          <a:lstStyle/>
          <a:p>
            <a:r>
              <a:rPr lang="en-US" cap="none" dirty="0"/>
              <a:t>You are God, You are love;</a:t>
            </a:r>
            <a:br>
              <a:rPr lang="en-US" cap="none" dirty="0"/>
            </a:br>
            <a:r>
              <a:rPr lang="en-US" cap="none" dirty="0"/>
              <a:t>Let our hearts burn for You Lord;</a:t>
            </a:r>
            <a:br>
              <a:rPr lang="en-US" cap="none" dirty="0"/>
            </a:br>
            <a:r>
              <a:rPr lang="en-US" cap="none" dirty="0"/>
              <a:t>You  are peace, You are joy;</a:t>
            </a:r>
            <a:br>
              <a:rPr lang="en-US" cap="none" dirty="0"/>
            </a:br>
            <a:r>
              <a:rPr lang="en-US" cap="none" dirty="0"/>
              <a:t>May our hearts be filled with praise;</a:t>
            </a:r>
            <a:br>
              <a:rPr lang="en-US" cap="none" dirty="0"/>
            </a:br>
            <a:endParaRPr lang="en-US" cap="none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685800"/>
            <a:ext cx="1223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Verse</a:t>
            </a:r>
            <a:endParaRPr lang="en-US" sz="105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762000"/>
            <a:ext cx="8229600" cy="4953000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cap="none" dirty="0"/>
              <a:t>For in Your arms I find home;</a:t>
            </a:r>
            <a:br>
              <a:rPr lang="en-US" cap="none" dirty="0"/>
            </a:br>
            <a:r>
              <a:rPr lang="en-US" cap="none" dirty="0"/>
              <a:t>By Your grace I am found;</a:t>
            </a:r>
            <a:br>
              <a:rPr lang="en-US" cap="none" dirty="0"/>
            </a:br>
            <a:r>
              <a:rPr lang="en-US" cap="none" dirty="0"/>
              <a:t>Now I breathe for the one who lives in me.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685800"/>
            <a:ext cx="1223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Verse</a:t>
            </a:r>
            <a:endParaRPr lang="en-US" sz="105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762000"/>
            <a:ext cx="8229600" cy="49530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cap="none" dirty="0"/>
              <a:t>I believe in the risen Son;</a:t>
            </a:r>
            <a:br>
              <a:rPr lang="en-US" cap="none" dirty="0"/>
            </a:br>
            <a:r>
              <a:rPr lang="en-US" cap="none" dirty="0"/>
              <a:t>I believe that the King has come;</a:t>
            </a:r>
            <a:br>
              <a:rPr lang="en-US" cap="none" dirty="0"/>
            </a:br>
            <a:r>
              <a:rPr lang="en-US" cap="none" dirty="0"/>
              <a:t>Lift your voice shout His praise for all the world.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685800"/>
            <a:ext cx="1596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Chorus:</a:t>
            </a:r>
            <a:endParaRPr lang="en-US" sz="105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143000"/>
            <a:ext cx="8763000" cy="5486400"/>
          </a:xfrm>
        </p:spPr>
        <p:txBody>
          <a:bodyPr>
            <a:normAutofit/>
          </a:bodyPr>
          <a:lstStyle/>
          <a:p>
            <a:r>
              <a:rPr lang="en-US" cap="none" dirty="0"/>
              <a:t>You are God, You are love;</a:t>
            </a:r>
            <a:br>
              <a:rPr lang="en-US" cap="none" dirty="0"/>
            </a:br>
            <a:r>
              <a:rPr lang="en-US" cap="none" dirty="0"/>
              <a:t>Let our hearts burn for You Lord;</a:t>
            </a:r>
            <a:br>
              <a:rPr lang="en-US" cap="none" dirty="0"/>
            </a:br>
            <a:r>
              <a:rPr lang="en-US" cap="none" dirty="0"/>
              <a:t>You  are peace, You are joy;</a:t>
            </a:r>
            <a:br>
              <a:rPr lang="en-US" cap="none" dirty="0"/>
            </a:br>
            <a:r>
              <a:rPr lang="en-US" cap="none" dirty="0"/>
              <a:t>May our hearts be filled with praise;</a:t>
            </a:r>
            <a:br>
              <a:rPr lang="en-US" cap="none" dirty="0"/>
            </a:br>
            <a:endParaRPr lang="en-US" cap="none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685800"/>
            <a:ext cx="1223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Verse</a:t>
            </a:r>
            <a:endParaRPr lang="en-US" sz="105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762000"/>
            <a:ext cx="8229600" cy="4953000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cap="none" dirty="0"/>
              <a:t>For in Your arms I find home;</a:t>
            </a:r>
            <a:br>
              <a:rPr lang="en-US" cap="none" dirty="0"/>
            </a:br>
            <a:r>
              <a:rPr lang="en-US" cap="none" dirty="0"/>
              <a:t>By Your grace I am found;</a:t>
            </a:r>
            <a:br>
              <a:rPr lang="en-US" cap="none" dirty="0"/>
            </a:br>
            <a:r>
              <a:rPr lang="en-US" cap="none" dirty="0"/>
              <a:t>Now I breathe for the one who lives in me.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685800"/>
            <a:ext cx="1223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Verse</a:t>
            </a:r>
            <a:endParaRPr lang="en-US" sz="105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762000"/>
            <a:ext cx="8229600" cy="49530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cap="none" dirty="0"/>
              <a:t>I believe in the risen Son;</a:t>
            </a:r>
            <a:br>
              <a:rPr lang="en-US" cap="none" dirty="0"/>
            </a:br>
            <a:r>
              <a:rPr lang="en-US" cap="none" dirty="0"/>
              <a:t>I believe that the King has come;</a:t>
            </a:r>
            <a:br>
              <a:rPr lang="en-US" cap="none" dirty="0"/>
            </a:br>
            <a:r>
              <a:rPr lang="en-US" cap="none" dirty="0"/>
              <a:t>Lift your voice shout His praise for all the world.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685800"/>
            <a:ext cx="1596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Chorus:</a:t>
            </a:r>
            <a:endParaRPr lang="en-US" sz="105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762000"/>
            <a:ext cx="8229600" cy="49530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cap="none" dirty="0"/>
              <a:t>I believe in the risen Son;</a:t>
            </a:r>
            <a:br>
              <a:rPr lang="en-US" cap="none" dirty="0"/>
            </a:br>
            <a:r>
              <a:rPr lang="en-US" cap="none" dirty="0"/>
              <a:t>I believe that the King has come;</a:t>
            </a:r>
            <a:br>
              <a:rPr lang="en-US" cap="none" dirty="0"/>
            </a:br>
            <a:r>
              <a:rPr lang="en-US" cap="none" dirty="0"/>
              <a:t>Lift your voice shout His praise for all the world.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685800"/>
            <a:ext cx="1596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Chorus:</a:t>
            </a:r>
            <a:endParaRPr lang="en-US" sz="105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762000"/>
            <a:ext cx="8229600" cy="49530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  <a:r>
              <a:rPr lang="en-US" cap="none" dirty="0"/>
              <a:t>He gave us freedom, freedom, freedom, freedom (4X)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685800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n w="6350">
                  <a:noFill/>
                </a:ln>
                <a:solidFill>
                  <a:srgbClr val="FF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Bridge:</a:t>
            </a:r>
            <a:endParaRPr lang="en-US" sz="105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376</Words>
  <Application>Microsoft Office PowerPoint</Application>
  <PresentationFormat>Widescreen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Book Antiqua</vt:lpstr>
      <vt:lpstr>Lucida Sans</vt:lpstr>
      <vt:lpstr>Wingdings</vt:lpstr>
      <vt:lpstr>Wingdings 2</vt:lpstr>
      <vt:lpstr>Wingdings 3</vt:lpstr>
      <vt:lpstr>Apex</vt:lpstr>
      <vt:lpstr>Freedom (he gave us freedom)</vt:lpstr>
      <vt:lpstr>You are God, You are love; Let our hearts burn for You Lord; You  are peace, You are joy; May our hearts be filled with praise; </vt:lpstr>
      <vt:lpstr> For in Your arms I find home; By Your grace I am found; Now I breathe for the one who lives in me.</vt:lpstr>
      <vt:lpstr>  I believe in the risen Son; I believe that the King has come; Lift your voice shout His praise for all the world. </vt:lpstr>
      <vt:lpstr>You are God, You are love; Let our hearts burn for You Lord; You  are peace, You are joy; May our hearts be filled with praise; </vt:lpstr>
      <vt:lpstr> For in Your arms I find home; By Your grace I am found; Now I breathe for the one who lives in me.</vt:lpstr>
      <vt:lpstr>  I believe in the risen Son; I believe that the King has come; Lift your voice shout His praise for all the world. </vt:lpstr>
      <vt:lpstr>  I believe in the risen Son; I believe that the King has come; Lift your voice shout His praise for all the world. </vt:lpstr>
      <vt:lpstr>   He gave us freedom, freedom, freedom, freedom (4X)  </vt:lpstr>
      <vt:lpstr>  I believe in the risen Son; I believe that the King has come; Lift your voice shout His praise for all the world. </vt:lpstr>
      <vt:lpstr>  I believe in the risen Son; I believe that the King has come; Lift your voice shout His praise for all the world. </vt:lpstr>
      <vt:lpstr>  I believe in the risen Son; I believe that the King has come; Lift your voice shout His praise for all the world. </vt:lpstr>
      <vt:lpstr> End    For song chords, visit chipstenoso.com  </vt:lpstr>
    </vt:vector>
  </TitlesOfParts>
  <Company>Caltrans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(he gave us freedom)</dc:title>
  <dc:creator>s135177</dc:creator>
  <cp:lastModifiedBy>Chips Tenoso</cp:lastModifiedBy>
  <cp:revision>4</cp:revision>
  <dcterms:created xsi:type="dcterms:W3CDTF">2014-09-24T22:19:14Z</dcterms:created>
  <dcterms:modified xsi:type="dcterms:W3CDTF">2023-09-23T00:19:51Z</dcterms:modified>
</cp:coreProperties>
</file>