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341F09-F1EC-4A7D-B9D1-D043ED843008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FA4B59-BF59-4FDA-8AA8-F6D4435D7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 THE GLORY OF OUR LORD</a:t>
            </a:r>
          </a:p>
        </p:txBody>
      </p:sp>
    </p:spTree>
    <p:extLst>
      <p:ext uri="{BB962C8B-B14F-4D97-AF65-F5344CB8AC3E}">
        <p14:creationId xmlns:p14="http://schemas.microsoft.com/office/powerpoint/2010/main" val="57440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51816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Verse 2: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When I look at the sky, the works of Your hands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The moon and the stars that light up the night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Your mercy and love </a:t>
            </a:r>
            <a:r>
              <a:rPr lang="en-US" dirty="0" err="1">
                <a:effectLst/>
              </a:rPr>
              <a:t>endureth</a:t>
            </a:r>
            <a:r>
              <a:rPr lang="en-US" dirty="0">
                <a:effectLst/>
              </a:rPr>
              <a:t> forever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So we rejoice, rejoice!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1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Refrain: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Jesus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sing praise forever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the glory of our Lord Jesus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Verse 3: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When I look at the earth, the works of Your hands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The trees of the field, the beasts of the land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You gave us dominion over the world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  So we rejoice, rejoice!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4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Refrain: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Jesus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sing praise forever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the glory of our Lord….(2X)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7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6482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the glory of our Lord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the glory of our Lord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Jesus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89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648200"/>
          </a:xfrm>
        </p:spPr>
        <p:txBody>
          <a:bodyPr>
            <a:normAutofit/>
          </a:bodyPr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END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sz="2800" dirty="0">
                <a:effectLst/>
              </a:rPr>
              <a:t>For song chords, visit chipstenoso.com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4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228600"/>
            <a:ext cx="8229600" cy="66294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Verse 1: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 Lord, our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How great is Your love throughout the earth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 gave us Your Son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Lord Jesus Christ, a virgin birth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2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953000"/>
          </a:xfrm>
        </p:spPr>
        <p:txBody>
          <a:bodyPr>
            <a:normAutofit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In the heavens above,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angels and saints, they sing for Your glory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2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228600"/>
            <a:ext cx="8229600" cy="66294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Verse 1: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 Lord, our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How great is Your love throughout the earth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 gave us Your Son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Lord Jesus Christ, a virgin birth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0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953000"/>
          </a:xfrm>
        </p:spPr>
        <p:txBody>
          <a:bodyPr>
            <a:normAutofit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In the heavens above,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angels and saints, they sing for Your glory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5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Refrain: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Jesus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sing praise forever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the glory of our Lord Jesus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6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228600"/>
            <a:ext cx="8229600" cy="66294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Verse 1: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 Lord, our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How great is Your love throughout the earth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 gave us Your Son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Lord Jesus Christ, a virgin birth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5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953000"/>
          </a:xfrm>
        </p:spPr>
        <p:txBody>
          <a:bodyPr>
            <a:normAutofit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In the heavens above,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angels and saints, they sing for Your glory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6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Refrain: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Jesus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praise be to God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Hallelujah, sing praise forever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the glory of our Lord Jesus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2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411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 Antiqua</vt:lpstr>
      <vt:lpstr>Lucida Sans</vt:lpstr>
      <vt:lpstr>Wingdings</vt:lpstr>
      <vt:lpstr>Wingdings 2</vt:lpstr>
      <vt:lpstr>Wingdings 3</vt:lpstr>
      <vt:lpstr>Apex</vt:lpstr>
      <vt:lpstr>FOR THE GLORY OF OUR LORD</vt:lpstr>
      <vt:lpstr>Verse 1:     O Lord, our God How great is Your love throughout the earth You gave us Your Son Lord Jesus Christ, a virgin birth </vt:lpstr>
      <vt:lpstr> In the heavens above, The angels and saints, they sing for Your glory </vt:lpstr>
      <vt:lpstr>Verse 1:     O Lord, our God How great is Your love throughout the earth You gave us Your Son Lord Jesus Christ, a virgin birth </vt:lpstr>
      <vt:lpstr> In the heavens above, The angels and saints, they sing for Your glory </vt:lpstr>
      <vt:lpstr> Refrain:  Hallelujah, praise be to Jesus Hallelujah, praise be to God Hallelujah, sing praise forever For the glory of our Lord Jesus Christ</vt:lpstr>
      <vt:lpstr>Verse 1:     O Lord, our God How great is Your love throughout the earth You gave us Your Son Lord Jesus Christ, a virgin birth </vt:lpstr>
      <vt:lpstr> In the heavens above, The angels and saints, they sing for Your glory </vt:lpstr>
      <vt:lpstr> Refrain:  Hallelujah, praise be to Jesus Hallelujah, praise be to God Hallelujah, sing praise forever For the glory of our Lord Jesus Christ</vt:lpstr>
      <vt:lpstr> Verse 2:     When I look at the sky, the works of Your hands    The moon and the stars that light up the night    Your mercy and love endureth forever So we rejoice, rejoice!</vt:lpstr>
      <vt:lpstr> Refrain:  Hallelujah, praise be to Jesus Hallelujah, praise be to God Hallelujah, sing praise forever For the glory of our Lord Jesus Christ</vt:lpstr>
      <vt:lpstr> Verse 3:     When I look at the earth, the works of Your hands    The trees of the field, the beasts of the land    You gave us dominion over the world      So we rejoice, rejoice! </vt:lpstr>
      <vt:lpstr> Refrain:  Hallelujah, praise be to Jesus Hallelujah, praise be to God Hallelujah, sing praise forever For the glory of our Lord….(2X)</vt:lpstr>
      <vt:lpstr>  For the glory of our Lord  For the glory of our Lord  Jesus Christ</vt:lpstr>
      <vt:lpstr>  END   For song chords, visit chipstenoso.com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GLORY OF OUR LORD</dc:title>
  <dc:creator>chips</dc:creator>
  <cp:lastModifiedBy>Chips Tenoso</cp:lastModifiedBy>
  <cp:revision>6</cp:revision>
  <dcterms:created xsi:type="dcterms:W3CDTF">2013-11-16T04:08:05Z</dcterms:created>
  <dcterms:modified xsi:type="dcterms:W3CDTF">2023-09-23T00:18:00Z</dcterms:modified>
</cp:coreProperties>
</file>