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EDA5"/>
    <a:srgbClr val="0DD50D"/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7877" y="304800"/>
            <a:ext cx="10972800" cy="62484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FEARLESS</a:t>
            </a:r>
            <a:br>
              <a:rPr lang="en-US" dirty="0"/>
            </a:br>
            <a:r>
              <a:rPr lang="en-US" sz="2400" dirty="0"/>
              <a:t>Bimbo </a:t>
            </a:r>
            <a:r>
              <a:rPr lang="en-US" sz="2400" dirty="0" err="1"/>
              <a:t>Yerro</a:t>
            </a:r>
            <a:endParaRPr lang="en-US" sz="2400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5A5B4-98D3-45DE-8879-7524E8970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 Your name, we trust</a:t>
            </a:r>
            <a:br>
              <a:rPr lang="en-US" dirty="0"/>
            </a:br>
            <a:r>
              <a:rPr lang="en-US" dirty="0"/>
              <a:t>In the hope of rising again;</a:t>
            </a:r>
            <a:br>
              <a:rPr lang="en-US" dirty="0"/>
            </a:br>
            <a:r>
              <a:rPr lang="en-US" dirty="0"/>
              <a:t>In Your love, Your will be done </a:t>
            </a:r>
            <a:br>
              <a:rPr lang="en-US" dirty="0"/>
            </a:br>
            <a:r>
              <a:rPr lang="en-US" dirty="0"/>
              <a:t>(REPEAT 4X)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4450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12AF-5158-4FA5-B65A-9B75A4223C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   Lord You are fearless;</a:t>
            </a:r>
            <a:br>
              <a:rPr lang="en-US" dirty="0"/>
            </a:br>
            <a:r>
              <a:rPr lang="en-US" dirty="0"/>
              <a:t>You died to saved my soul;</a:t>
            </a:r>
            <a:br>
              <a:rPr lang="en-US" dirty="0"/>
            </a:br>
            <a:r>
              <a:rPr lang="en-US" dirty="0"/>
              <a:t>   A heart so selfless;</a:t>
            </a:r>
            <a:br>
              <a:rPr lang="en-US" dirty="0"/>
            </a:br>
            <a:r>
              <a:rPr lang="en-US" dirty="0"/>
              <a:t>     My sins You conquered all; </a:t>
            </a:r>
            <a:br>
              <a:rPr lang="en-US" dirty="0"/>
            </a:br>
            <a:r>
              <a:rPr lang="en-US" dirty="0"/>
              <a:t>   God in Your grace now;</a:t>
            </a:r>
            <a:br>
              <a:rPr lang="en-US" dirty="0"/>
            </a:br>
            <a:r>
              <a:rPr lang="en-US" dirty="0"/>
              <a:t>Oh I will do the same;</a:t>
            </a:r>
            <a:br>
              <a:rPr lang="en-US" dirty="0"/>
            </a:br>
            <a:r>
              <a:rPr lang="en-US" dirty="0"/>
              <a:t>     To be as fearless</a:t>
            </a:r>
            <a:br>
              <a:rPr lang="en-US" dirty="0"/>
            </a:br>
            <a:r>
              <a:rPr lang="en-US" dirty="0"/>
              <a:t>     To stand and to proclaim</a:t>
            </a:r>
            <a:br>
              <a:rPr lang="en-US" dirty="0"/>
            </a:br>
            <a:r>
              <a:rPr lang="en-US" dirty="0"/>
              <a:t>(REPEAT 2X)</a:t>
            </a:r>
          </a:p>
        </p:txBody>
      </p:sp>
    </p:spTree>
    <p:extLst>
      <p:ext uri="{BB962C8B-B14F-4D97-AF65-F5344CB8AC3E}">
        <p14:creationId xmlns:p14="http://schemas.microsoft.com/office/powerpoint/2010/main" val="3265797654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For song chords, visit</a:t>
            </a:r>
            <a:br>
              <a:rPr lang="en-US" sz="2400" dirty="0"/>
            </a:br>
            <a:r>
              <a:rPr lang="en-US" sz="2400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F9EF-A5A0-4FFA-826F-B7703B885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 </a:t>
            </a:r>
            <a:br>
              <a:rPr lang="en-US" dirty="0"/>
            </a:br>
            <a:r>
              <a:rPr lang="en-US" dirty="0"/>
              <a:t>Let Your hope arise;</a:t>
            </a:r>
            <a:br>
              <a:rPr lang="en-US" dirty="0"/>
            </a:br>
            <a:r>
              <a:rPr lang="en-US" dirty="0"/>
              <a:t>And be the light into the eyes of the hopeless;</a:t>
            </a:r>
            <a:br>
              <a:rPr lang="en-US" dirty="0"/>
            </a:br>
            <a:r>
              <a:rPr lang="en-US" dirty="0"/>
              <a:t>Back in Your arms,      </a:t>
            </a:r>
            <a:br>
              <a:rPr lang="en-US" dirty="0"/>
            </a:br>
            <a:r>
              <a:rPr lang="en-US" dirty="0"/>
              <a:t>in Your love unfailing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31018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A5EB-260E-4DF2-BF2A-D1CFCF5F6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 </a:t>
            </a:r>
            <a:br>
              <a:rPr lang="en-US" dirty="0"/>
            </a:br>
            <a:r>
              <a:rPr lang="en-US" dirty="0"/>
              <a:t>Let faith and joy collide;</a:t>
            </a:r>
            <a:br>
              <a:rPr lang="en-US" dirty="0"/>
            </a:br>
            <a:r>
              <a:rPr lang="en-US" dirty="0"/>
              <a:t>And overwhelm what I desire;</a:t>
            </a:r>
            <a:br>
              <a:rPr lang="en-US" dirty="0"/>
            </a:br>
            <a:r>
              <a:rPr lang="en-US" dirty="0"/>
              <a:t>That I will want, </a:t>
            </a:r>
            <a:br>
              <a:rPr lang="en-US" dirty="0"/>
            </a:br>
            <a:r>
              <a:rPr lang="en-US" dirty="0"/>
              <a:t>nothing more For You are everything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713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810D-CC7C-4A22-8A46-08E07A1D3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PRE-CHORUS: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For God is all enough</a:t>
            </a:r>
            <a:br>
              <a:rPr lang="en-US" dirty="0"/>
            </a:br>
            <a:r>
              <a:rPr lang="en-US" dirty="0"/>
              <a:t>   And in Him I will remain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78130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12AF-5158-4FA5-B65A-9B75A4223C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   Lord You are fearless;</a:t>
            </a:r>
            <a:br>
              <a:rPr lang="en-US" dirty="0"/>
            </a:br>
            <a:r>
              <a:rPr lang="en-US" dirty="0"/>
              <a:t>You died to saved my soul;</a:t>
            </a:r>
            <a:br>
              <a:rPr lang="en-US" dirty="0"/>
            </a:br>
            <a:r>
              <a:rPr lang="en-US" dirty="0"/>
              <a:t>   A heart so selfless;</a:t>
            </a:r>
            <a:br>
              <a:rPr lang="en-US" dirty="0"/>
            </a:br>
            <a:r>
              <a:rPr lang="en-US" dirty="0"/>
              <a:t>     My sins You conquered all; </a:t>
            </a:r>
            <a:br>
              <a:rPr lang="en-US" dirty="0"/>
            </a:br>
            <a:r>
              <a:rPr lang="en-US" dirty="0"/>
              <a:t>   God in Your grace now;</a:t>
            </a:r>
            <a:br>
              <a:rPr lang="en-US" dirty="0"/>
            </a:br>
            <a:r>
              <a:rPr lang="en-US" dirty="0"/>
              <a:t>Oh I will do the same;</a:t>
            </a:r>
            <a:br>
              <a:rPr lang="en-US" dirty="0"/>
            </a:br>
            <a:r>
              <a:rPr lang="en-US" dirty="0"/>
              <a:t>     To be as fearless</a:t>
            </a:r>
            <a:br>
              <a:rPr lang="en-US" dirty="0"/>
            </a:br>
            <a:r>
              <a:rPr lang="en-US" dirty="0"/>
              <a:t>     To stand and to proclaim</a:t>
            </a:r>
          </a:p>
        </p:txBody>
      </p:sp>
    </p:spTree>
    <p:extLst>
      <p:ext uri="{BB962C8B-B14F-4D97-AF65-F5344CB8AC3E}">
        <p14:creationId xmlns:p14="http://schemas.microsoft.com/office/powerpoint/2010/main" val="119292215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F9EF-A5A0-4FFA-826F-B7703B885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1: </a:t>
            </a:r>
            <a:br>
              <a:rPr lang="en-US" dirty="0"/>
            </a:br>
            <a:r>
              <a:rPr lang="en-US" dirty="0"/>
              <a:t>Let Your hope arise;</a:t>
            </a:r>
            <a:br>
              <a:rPr lang="en-US" dirty="0"/>
            </a:br>
            <a:r>
              <a:rPr lang="en-US" dirty="0"/>
              <a:t>And be the light into the eyes of the hopeless;</a:t>
            </a:r>
            <a:br>
              <a:rPr lang="en-US" dirty="0"/>
            </a:br>
            <a:r>
              <a:rPr lang="en-US" dirty="0"/>
              <a:t>Back in Your arms,      </a:t>
            </a:r>
            <a:br>
              <a:rPr lang="en-US" dirty="0"/>
            </a:br>
            <a:r>
              <a:rPr lang="en-US" dirty="0"/>
              <a:t>in Your love unfailing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0895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0A5EB-260E-4DF2-BF2A-D1CFCF5F6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2: </a:t>
            </a:r>
            <a:br>
              <a:rPr lang="en-US" dirty="0"/>
            </a:br>
            <a:r>
              <a:rPr lang="en-US" dirty="0"/>
              <a:t>Let faith and joy collide;</a:t>
            </a:r>
            <a:br>
              <a:rPr lang="en-US" dirty="0"/>
            </a:br>
            <a:r>
              <a:rPr lang="en-US" dirty="0"/>
              <a:t>And overwhelm what I desire;</a:t>
            </a:r>
            <a:br>
              <a:rPr lang="en-US" dirty="0"/>
            </a:br>
            <a:r>
              <a:rPr lang="en-US" dirty="0"/>
              <a:t>That I will want, </a:t>
            </a:r>
            <a:br>
              <a:rPr lang="en-US" dirty="0"/>
            </a:br>
            <a:r>
              <a:rPr lang="en-US" dirty="0"/>
              <a:t>nothing more For You are everything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62105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810D-CC7C-4A22-8A46-08E07A1D3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PRE-CHORUS: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For God is all enough</a:t>
            </a:r>
            <a:br>
              <a:rPr lang="en-US" dirty="0"/>
            </a:br>
            <a:r>
              <a:rPr lang="en-US" dirty="0"/>
              <a:t>   And in Him I will remain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19485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12AF-5158-4FA5-B65A-9B75A4223C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   Lord You are fearless;</a:t>
            </a:r>
            <a:br>
              <a:rPr lang="en-US" dirty="0"/>
            </a:br>
            <a:r>
              <a:rPr lang="en-US" dirty="0"/>
              <a:t>You died to saved my soul;</a:t>
            </a:r>
            <a:br>
              <a:rPr lang="en-US" dirty="0"/>
            </a:br>
            <a:r>
              <a:rPr lang="en-US" dirty="0"/>
              <a:t>   A heart so selfless;</a:t>
            </a:r>
            <a:br>
              <a:rPr lang="en-US" dirty="0"/>
            </a:br>
            <a:r>
              <a:rPr lang="en-US" dirty="0"/>
              <a:t>     My sins You conquered all; </a:t>
            </a:r>
            <a:br>
              <a:rPr lang="en-US" dirty="0"/>
            </a:br>
            <a:r>
              <a:rPr lang="en-US" dirty="0"/>
              <a:t>   God in Your grace now;</a:t>
            </a:r>
            <a:br>
              <a:rPr lang="en-US" dirty="0"/>
            </a:br>
            <a:r>
              <a:rPr lang="en-US" dirty="0"/>
              <a:t>Oh I will do the same;</a:t>
            </a:r>
            <a:br>
              <a:rPr lang="en-US" dirty="0"/>
            </a:br>
            <a:r>
              <a:rPr lang="en-US" dirty="0"/>
              <a:t>     To be as fearless</a:t>
            </a:r>
            <a:br>
              <a:rPr lang="en-US" dirty="0"/>
            </a:br>
            <a:r>
              <a:rPr lang="en-US" dirty="0"/>
              <a:t>     To stand and to proclaim</a:t>
            </a:r>
          </a:p>
        </p:txBody>
      </p:sp>
    </p:spTree>
    <p:extLst>
      <p:ext uri="{BB962C8B-B14F-4D97-AF65-F5344CB8AC3E}">
        <p14:creationId xmlns:p14="http://schemas.microsoft.com/office/powerpoint/2010/main" val="1111297400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407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Wingdings</vt:lpstr>
      <vt:lpstr>Wingdings 2</vt:lpstr>
      <vt:lpstr>Wingdings 3</vt:lpstr>
      <vt:lpstr>Apex</vt:lpstr>
      <vt:lpstr>FEARLESS Bimbo Yerro</vt:lpstr>
      <vt:lpstr>VERSE 1:  Let Your hope arise; And be the light into the eyes of the hopeless; Back in Your arms,       in Your love unfailing  </vt:lpstr>
      <vt:lpstr>VERSE 2:  Let faith and joy collide; And overwhelm what I desire; That I will want,  nothing more For You are everything  </vt:lpstr>
      <vt:lpstr>PRE-CHORUS:      For God is all enough    And in Him I will remain </vt:lpstr>
      <vt:lpstr>CHORUS:    Lord You are fearless; You died to saved my soul;    A heart so selfless;      My sins You conquered all;     God in Your grace now; Oh I will do the same;      To be as fearless      To stand and to proclaim</vt:lpstr>
      <vt:lpstr>VERSE 1:  Let Your hope arise; And be the light into the eyes of the hopeless; Back in Your arms,       in Your love unfailing  </vt:lpstr>
      <vt:lpstr>VERSE 2:  Let faith and joy collide; And overwhelm what I desire; That I will want,  nothing more For You are everything  </vt:lpstr>
      <vt:lpstr>PRE-CHORUS:      For God is all enough    And in Him I will remain </vt:lpstr>
      <vt:lpstr>CHORUS:    Lord You are fearless; You died to saved my soul;    A heart so selfless;      My sins You conquered all;     God in Your grace now; Oh I will do the same;      To be as fearless      To stand and to proclaim</vt:lpstr>
      <vt:lpstr>Bridge:  In Your name, we trust In the hope of rising again; In Your love, Your will be done  (REPEAT 4X) </vt:lpstr>
      <vt:lpstr>CHORUS:    Lord You are fearless; You died to saved my soul;    A heart so selfless;      My sins You conquered all;     God in Your grace now; Oh I will do the same;      To be as fearless      To stand and to proclaim (REPEAT 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146</cp:revision>
  <dcterms:created xsi:type="dcterms:W3CDTF">2013-08-06T21:21:49Z</dcterms:created>
  <dcterms:modified xsi:type="dcterms:W3CDTF">2023-09-23T00:15:47Z</dcterms:modified>
</cp:coreProperties>
</file>