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CROWN HIM LORD OF LORDS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He that was slain is risen again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 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Praise Him, praise Him magnify His name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praise Him, praise Him, glorify His name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crown Him Lord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10200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He that was slain is risen again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All glory and praise to the lamb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Praise Him, praise Him magnify His name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praise Him, praise Him, glorify His name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crown Him Lord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3429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…of Lords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143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CROWN HIM LORD OF LORDS</vt:lpstr>
      <vt:lpstr>All glory and praise to the lamb All glory and praise to the lamb For He that was slain is risen again All glory and praise to the lamb (2X)</vt:lpstr>
      <vt:lpstr>Praise Him, praise Him magnify His name And praise Him, praise Him, glorify His name And crown Him Lord</vt:lpstr>
      <vt:lpstr>All glory and praise to the lamb All glory and praise to the lamb For He that was slain is risen again All glory and praise to the lamb</vt:lpstr>
      <vt:lpstr>Praise Him, praise Him magnify His name And praise Him, praise Him, glorify His name And crown Him Lord</vt:lpstr>
      <vt:lpstr>(ENDING) …of Lords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49</cp:revision>
  <dcterms:created xsi:type="dcterms:W3CDTF">2013-08-06T21:21:49Z</dcterms:created>
  <dcterms:modified xsi:type="dcterms:W3CDTF">2023-09-23T00:12:37Z</dcterms:modified>
</cp:coreProperties>
</file>