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COME ON IN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Now the spirit of the Lord will lead the way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Crushing all the evil with His mighty sword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As we march into the gates of heaven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We will give Him praise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singing Halleluiah to the Lord 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Come on in to the house of the Lord, just come on in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worship and be glad that He is with us once again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It’s a day for celebration as we show our dedication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heed His invitation to begin… come on in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…………..to the house of the Lord, just come on in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worship and be glad that He is with us once again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It’s a day for celebration as we show our dedication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heed His invitation to begin… come on in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Come on in to the house of the Lord, just come on in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worship and be glad that He is with us once again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It’s a day for celebration as we show our dedication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heed His invitation to begin… come on in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When the Lord walked the earth to live with man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Evil held the power over all the land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We condemned Him and then sent Him to be crucified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Left Him all alone until He died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But the power of the Lord has won again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We can see how great it is His love for man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And whatever wrong that you have done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will be forgiven you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Trust in Him for He is calling you 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Come on in to the house of the Lord, just come on in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worship and be glad that He is with us once again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002060"/>
                </a:solidFill>
              </a:rPr>
              <a:t>It’s a day for celebration as we show our dedication</a:t>
            </a:r>
            <a:br>
              <a:rPr lang="en-US" cap="none" dirty="0">
                <a:solidFill>
                  <a:srgbClr val="002060"/>
                </a:solidFill>
              </a:rPr>
            </a:br>
            <a:r>
              <a:rPr lang="en-US" cap="none" dirty="0">
                <a:solidFill>
                  <a:srgbClr val="002060"/>
                </a:solidFill>
              </a:rPr>
              <a:t>Let us heed His invitation to begin… come on in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335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Verdana</vt:lpstr>
      <vt:lpstr>Wingdings</vt:lpstr>
      <vt:lpstr>Wingdings 2</vt:lpstr>
      <vt:lpstr>Wingdings 3</vt:lpstr>
      <vt:lpstr>Apex</vt:lpstr>
      <vt:lpstr>COME ON IN</vt:lpstr>
      <vt:lpstr>Come on in to the house of the Lord, just come on in Let us worship and be glad that He is with us once again</vt:lpstr>
      <vt:lpstr>It’s a day for celebration as we show our dedication Let us heed His invitation to begin… come on in</vt:lpstr>
      <vt:lpstr>When the Lord walked the earth to live with man Evil held the power over all the land</vt:lpstr>
      <vt:lpstr>We condemned Him and then sent Him to be crucified Left Him all alone until He died</vt:lpstr>
      <vt:lpstr>But the power of the Lord has won again We can see how great it is His love for man</vt:lpstr>
      <vt:lpstr>And whatever wrong that you have done will be forgiven you Trust in Him for He is calling you </vt:lpstr>
      <vt:lpstr>Come on in to the house of the Lord, just come on in Let us worship and be glad that He is with us once again</vt:lpstr>
      <vt:lpstr>It’s a day for celebration as we show our dedication Let us heed His invitation to begin… come on in</vt:lpstr>
      <vt:lpstr>Now the spirit of the Lord will lead the way Crushing all the evil with His mighty sword</vt:lpstr>
      <vt:lpstr>As we march into the gates of heaven We will give Him praise singing Halleluiah to the Lord </vt:lpstr>
      <vt:lpstr>Come on in to the house of the Lord, just come on in Let us worship and be glad that He is with us once again</vt:lpstr>
      <vt:lpstr>It’s a day for celebration as we show our dedication Let us heed His invitation to begin… come on in</vt:lpstr>
      <vt:lpstr>…………..to the house of the Lord, just come on in Let us worship and be glad that He is with us once again</vt:lpstr>
      <vt:lpstr>It’s a day for celebration as we show our dedication Let us heed His invitation to begin… come on in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42</cp:revision>
  <dcterms:created xsi:type="dcterms:W3CDTF">2013-08-06T21:21:49Z</dcterms:created>
  <dcterms:modified xsi:type="dcterms:W3CDTF">2023-09-23T00:10:50Z</dcterms:modified>
</cp:coreProperties>
</file>