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7" d="100"/>
          <a:sy n="77" d="100"/>
        </p:scale>
        <p:origin x="888" y="31"/>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562707" y="1371600"/>
            <a:ext cx="109728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a:t>Click to edit Master title style</a:t>
            </a:r>
          </a:p>
        </p:txBody>
      </p:sp>
      <p:sp>
        <p:nvSpPr>
          <p:cNvPr id="28" name="Date Placeholder 27"/>
          <p:cNvSpPr>
            <a:spLocks noGrp="1"/>
          </p:cNvSpPr>
          <p:nvPr>
            <p:ph type="dt" sz="half" idx="10"/>
          </p:nvPr>
        </p:nvSpPr>
        <p:spPr/>
        <p:txBody>
          <a:bodyPr/>
          <a:lstStyle/>
          <a:p>
            <a:fld id="{03E9A3F8-EBF5-46D6-8E5D-5FDE44C86E65}" type="datetimeFigureOut">
              <a:rPr lang="en-US" smtClean="0"/>
              <a:pPr/>
              <a:t>9/22/2023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C8FF8A43-5306-4B32-97EA-1F98CD555CDA}" type="slidenum">
              <a:rPr lang="en-US" smtClean="0"/>
              <a:pPr/>
              <a:t>‹#›</a:t>
            </a:fld>
            <a:endParaRPr lang="en-US"/>
          </a:p>
        </p:txBody>
      </p:sp>
      <p:sp>
        <p:nvSpPr>
          <p:cNvPr id="9" name="Subtitle 8"/>
          <p:cNvSpPr>
            <a:spLocks noGrp="1"/>
          </p:cNvSpPr>
          <p:nvPr>
            <p:ph type="subTitle" idx="1"/>
          </p:nvPr>
        </p:nvSpPr>
        <p:spPr>
          <a:xfrm>
            <a:off x="1828800" y="3331698"/>
            <a:ext cx="85344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Tree>
  </p:cSld>
  <p:clrMapOvr>
    <a:masterClrMapping/>
  </p:clrMapOvr>
  <p:transition>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33600" y="609600"/>
            <a:ext cx="94488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2133600" y="2507786"/>
            <a:ext cx="94488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03E9A3F8-EBF5-46D6-8E5D-5FDE44C86E65}" type="datetimeFigureOut">
              <a:rPr lang="en-US" smtClean="0"/>
              <a:pPr/>
              <a:t>9/22/2023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66400" y="6416676"/>
            <a:ext cx="1016000" cy="365125"/>
          </a:xfrm>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600201"/>
            <a:ext cx="53848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609600" y="1535113"/>
            <a:ext cx="5386917"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193368" y="1535113"/>
            <a:ext cx="5389033"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2362201"/>
            <a:ext cx="5386917"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193368" y="2362201"/>
            <a:ext cx="5389033"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03E9A3F8-EBF5-46D6-8E5D-5FDE44C86E65}" type="datetimeFigureOut">
              <a:rPr lang="en-US" smtClean="0"/>
              <a:pPr/>
              <a:t>9/22/2023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03E9A3F8-EBF5-46D6-8E5D-5FDE44C86E65}" type="datetimeFigureOut">
              <a:rPr lang="en-US" smtClean="0"/>
              <a:pPr/>
              <a:t>9/22/2023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E9A3F8-EBF5-46D6-8E5D-5FDE44C86E65}" type="datetimeFigureOut">
              <a:rPr lang="en-US" smtClean="0"/>
              <a:pPr/>
              <a:t>9/22/2023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a:t>Click to edit Master title style</a:t>
            </a:r>
          </a:p>
        </p:txBody>
      </p:sp>
      <p:sp>
        <p:nvSpPr>
          <p:cNvPr id="3" name="Text Placeholder 2"/>
          <p:cNvSpPr>
            <a:spLocks noGrp="1"/>
          </p:cNvSpPr>
          <p:nvPr>
            <p:ph type="body" idx="2"/>
          </p:nvPr>
        </p:nvSpPr>
        <p:spPr>
          <a:xfrm>
            <a:off x="609601" y="1524001"/>
            <a:ext cx="4011084"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766733" y="273051"/>
            <a:ext cx="6815667"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7315200" cy="522288"/>
          </a:xfrm>
        </p:spPr>
        <p:txBody>
          <a:bodyPr lIns="45720" rIns="45720" bIns="0" anchor="b">
            <a:sp3d prstMaterial="softEdge"/>
          </a:bodyPr>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2438400" y="1831975"/>
            <a:ext cx="73152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marL="0" indent="0" algn="l" rtl="0" eaLnBrk="1" latinLnBrk="0" hangingPunct="1">
              <a:buNone/>
              <a:defRPr sz="3200"/>
            </a:lvl1pPr>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2438400" y="1166787"/>
            <a:ext cx="73152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03E9A3F8-EBF5-46D6-8E5D-5FDE44C86E65}" type="datetimeFigureOut">
              <a:rPr lang="en-US" smtClean="0"/>
              <a:pPr/>
              <a:t>9/22/2023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FF8A43-5306-4B32-97EA-1F98CD555CDA}" type="slidenum">
              <a:rPr lang="en-US" smtClean="0"/>
              <a:pPr/>
              <a:t>‹#›</a:t>
            </a:fld>
            <a:endParaRPr lang="en-US"/>
          </a:p>
        </p:txBody>
      </p:sp>
    </p:spTree>
  </p:cSld>
  <p:clrMapOvr>
    <a:masterClrMapping/>
  </p:clrMapOvr>
  <p:transition>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a:t>Click to edit Master title style</a:t>
            </a:r>
          </a:p>
        </p:txBody>
      </p:sp>
      <p:sp>
        <p:nvSpPr>
          <p:cNvPr id="13" name="Text Placeholder 12"/>
          <p:cNvSpPr>
            <a:spLocks noGrp="1"/>
          </p:cNvSpPr>
          <p:nvPr>
            <p:ph type="body" idx="1"/>
          </p:nvPr>
        </p:nvSpPr>
        <p:spPr>
          <a:xfrm>
            <a:off x="609600" y="1600200"/>
            <a:ext cx="10972800" cy="470916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09600" y="6416676"/>
            <a:ext cx="28448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3E9A3F8-EBF5-46D6-8E5D-5FDE44C86E65}" type="datetimeFigureOut">
              <a:rPr lang="en-US" smtClean="0"/>
              <a:pPr/>
              <a:t>9/22/2023</a:t>
            </a:fld>
            <a:endParaRPr lang="en-US"/>
          </a:p>
        </p:txBody>
      </p:sp>
      <p:sp>
        <p:nvSpPr>
          <p:cNvPr id="3" name="Footer Placeholder 2"/>
          <p:cNvSpPr>
            <a:spLocks noGrp="1"/>
          </p:cNvSpPr>
          <p:nvPr>
            <p:ph type="ftr" sz="quarter" idx="3"/>
          </p:nvPr>
        </p:nvSpPr>
        <p:spPr>
          <a:xfrm>
            <a:off x="4165600" y="6416676"/>
            <a:ext cx="38608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10566400" y="6416676"/>
            <a:ext cx="1016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C8FF8A43-5306-4B32-97EA-1F98CD555C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push dir="u"/>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371600"/>
            <a:ext cx="8229600" cy="1828800"/>
          </a:xfrm>
        </p:spPr>
        <p:txBody>
          <a:bodyPr/>
          <a:lstStyle/>
          <a:p>
            <a:r>
              <a:rPr lang="en-US" dirty="0">
                <a:solidFill>
                  <a:srgbClr val="002060"/>
                </a:solidFill>
              </a:rPr>
              <a:t>COME, LET US GO UP</a:t>
            </a:r>
          </a:p>
        </p:txBody>
      </p:sp>
    </p:spTree>
  </p:cSld>
  <p:clrMapOvr>
    <a:masterClrMapping/>
  </p:clrMapOvr>
  <p:transition>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09600"/>
            <a:ext cx="8229600" cy="5486400"/>
          </a:xfrm>
        </p:spPr>
        <p:txBody>
          <a:bodyPr>
            <a:normAutofit fontScale="90000"/>
          </a:bodyPr>
          <a:lstStyle/>
          <a:p>
            <a:r>
              <a:rPr lang="en-US" cap="none" dirty="0">
                <a:solidFill>
                  <a:schemeClr val="bg2">
                    <a:lumMod val="25000"/>
                  </a:schemeClr>
                </a:solidFill>
              </a:rPr>
              <a:t>Come, let us go up to the mountain of the Lord</a:t>
            </a:r>
            <a:br>
              <a:rPr lang="en-US" cap="none" dirty="0">
                <a:solidFill>
                  <a:schemeClr val="bg2">
                    <a:lumMod val="25000"/>
                  </a:schemeClr>
                </a:solidFill>
              </a:rPr>
            </a:br>
            <a:r>
              <a:rPr lang="en-US" cap="none" dirty="0">
                <a:solidFill>
                  <a:schemeClr val="bg2">
                    <a:lumMod val="25000"/>
                  </a:schemeClr>
                </a:solidFill>
              </a:rPr>
              <a:t>Unto the house of the God of Jacob</a:t>
            </a:r>
            <a:br>
              <a:rPr lang="en-US" cap="none" dirty="0">
                <a:solidFill>
                  <a:schemeClr val="bg2">
                    <a:lumMod val="25000"/>
                  </a:schemeClr>
                </a:solidFill>
              </a:rPr>
            </a:br>
            <a:r>
              <a:rPr lang="en-US" cap="none" dirty="0">
                <a:solidFill>
                  <a:schemeClr val="bg2">
                    <a:lumMod val="25000"/>
                  </a:schemeClr>
                </a:solidFill>
              </a:rPr>
              <a:t>Come, let us go up to the mountain of the Lord</a:t>
            </a:r>
            <a:br>
              <a:rPr lang="en-US" cap="none" dirty="0">
                <a:solidFill>
                  <a:schemeClr val="bg2">
                    <a:lumMod val="25000"/>
                  </a:schemeClr>
                </a:solidFill>
              </a:rPr>
            </a:br>
            <a:r>
              <a:rPr lang="en-US" cap="none" dirty="0">
                <a:solidFill>
                  <a:schemeClr val="bg2">
                    <a:lumMod val="25000"/>
                  </a:schemeClr>
                </a:solidFill>
              </a:rPr>
              <a:t>Unto the house of the God of Jacob</a:t>
            </a:r>
          </a:p>
        </p:txBody>
      </p:sp>
    </p:spTree>
  </p:cSld>
  <p:clrMapOvr>
    <a:masterClrMapping/>
  </p:clrMapOvr>
  <p:transition>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09600"/>
            <a:ext cx="8229600" cy="5486400"/>
          </a:xfrm>
        </p:spPr>
        <p:txBody>
          <a:bodyPr>
            <a:normAutofit fontScale="90000"/>
          </a:bodyPr>
          <a:lstStyle/>
          <a:p>
            <a:r>
              <a:rPr lang="en-US" cap="none" dirty="0">
                <a:solidFill>
                  <a:schemeClr val="bg2">
                    <a:lumMod val="25000"/>
                  </a:schemeClr>
                </a:solidFill>
              </a:rPr>
              <a:t>And the law will go forth from Zion</a:t>
            </a:r>
            <a:br>
              <a:rPr lang="en-US" cap="none" dirty="0">
                <a:solidFill>
                  <a:schemeClr val="bg2">
                    <a:lumMod val="25000"/>
                  </a:schemeClr>
                </a:solidFill>
              </a:rPr>
            </a:br>
            <a:r>
              <a:rPr lang="en-US" cap="none" dirty="0">
                <a:solidFill>
                  <a:schemeClr val="bg2">
                    <a:lumMod val="25000"/>
                  </a:schemeClr>
                </a:solidFill>
              </a:rPr>
              <a:t>And the word of the Lord from Jerusalem</a:t>
            </a:r>
            <a:br>
              <a:rPr lang="en-US" cap="none" dirty="0">
                <a:solidFill>
                  <a:schemeClr val="bg2">
                    <a:lumMod val="25000"/>
                  </a:schemeClr>
                </a:solidFill>
              </a:rPr>
            </a:br>
            <a:r>
              <a:rPr lang="en-US" cap="none" dirty="0">
                <a:solidFill>
                  <a:schemeClr val="bg2">
                    <a:lumMod val="25000"/>
                  </a:schemeClr>
                </a:solidFill>
              </a:rPr>
              <a:t>We will walk in His footsteps</a:t>
            </a:r>
            <a:br>
              <a:rPr lang="en-US" cap="none" dirty="0">
                <a:solidFill>
                  <a:schemeClr val="bg2">
                    <a:lumMod val="25000"/>
                  </a:schemeClr>
                </a:solidFill>
              </a:rPr>
            </a:br>
            <a:r>
              <a:rPr lang="en-US" cap="none" dirty="0">
                <a:solidFill>
                  <a:schemeClr val="bg2">
                    <a:lumMod val="25000"/>
                  </a:schemeClr>
                </a:solidFill>
              </a:rPr>
              <a:t>And He will teach us in His ways</a:t>
            </a:r>
          </a:p>
        </p:txBody>
      </p:sp>
    </p:spTree>
  </p:cSld>
  <p:clrMapOvr>
    <a:masterClrMapping/>
  </p:clrMapOvr>
  <p:transition>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09600"/>
            <a:ext cx="8229600" cy="5486400"/>
          </a:xfrm>
        </p:spPr>
        <p:txBody>
          <a:bodyPr>
            <a:normAutofit fontScale="90000"/>
          </a:bodyPr>
          <a:lstStyle/>
          <a:p>
            <a:r>
              <a:rPr lang="en-US" cap="none" dirty="0">
                <a:solidFill>
                  <a:schemeClr val="bg2">
                    <a:lumMod val="25000"/>
                  </a:schemeClr>
                </a:solidFill>
              </a:rPr>
              <a:t>Come, let us go up to the mountain of the Lord</a:t>
            </a:r>
            <a:br>
              <a:rPr lang="en-US" cap="none" dirty="0">
                <a:solidFill>
                  <a:schemeClr val="bg2">
                    <a:lumMod val="25000"/>
                  </a:schemeClr>
                </a:solidFill>
              </a:rPr>
            </a:br>
            <a:r>
              <a:rPr lang="en-US" cap="none" dirty="0">
                <a:solidFill>
                  <a:schemeClr val="bg2">
                    <a:lumMod val="25000"/>
                  </a:schemeClr>
                </a:solidFill>
              </a:rPr>
              <a:t>Unto the house of the God of Jacob</a:t>
            </a:r>
            <a:br>
              <a:rPr lang="en-US" cap="none" dirty="0">
                <a:solidFill>
                  <a:schemeClr val="bg2">
                    <a:lumMod val="25000"/>
                  </a:schemeClr>
                </a:solidFill>
              </a:rPr>
            </a:br>
            <a:r>
              <a:rPr lang="en-US" cap="none" dirty="0">
                <a:solidFill>
                  <a:schemeClr val="bg2">
                    <a:lumMod val="25000"/>
                  </a:schemeClr>
                </a:solidFill>
              </a:rPr>
              <a:t>Come, let us go up to the mountain of the Lord</a:t>
            </a:r>
            <a:br>
              <a:rPr lang="en-US" cap="none" dirty="0">
                <a:solidFill>
                  <a:schemeClr val="bg2">
                    <a:lumMod val="25000"/>
                  </a:schemeClr>
                </a:solidFill>
              </a:rPr>
            </a:br>
            <a:r>
              <a:rPr lang="en-US" cap="none" dirty="0">
                <a:solidFill>
                  <a:schemeClr val="bg2">
                    <a:lumMod val="25000"/>
                  </a:schemeClr>
                </a:solidFill>
              </a:rPr>
              <a:t>Unto the house of the God of Jacob</a:t>
            </a:r>
          </a:p>
        </p:txBody>
      </p:sp>
    </p:spTree>
  </p:cSld>
  <p:clrMapOvr>
    <a:masterClrMapping/>
  </p:clrMapOvr>
  <p:transition>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09600"/>
            <a:ext cx="8229600" cy="5486400"/>
          </a:xfrm>
        </p:spPr>
        <p:txBody>
          <a:bodyPr>
            <a:normAutofit fontScale="90000"/>
          </a:bodyPr>
          <a:lstStyle/>
          <a:p>
            <a:r>
              <a:rPr lang="en-US" cap="none" dirty="0">
                <a:solidFill>
                  <a:schemeClr val="bg2">
                    <a:lumMod val="25000"/>
                  </a:schemeClr>
                </a:solidFill>
              </a:rPr>
              <a:t>And He will judge many peoples</a:t>
            </a:r>
            <a:br>
              <a:rPr lang="en-US" cap="none" dirty="0">
                <a:solidFill>
                  <a:schemeClr val="bg2">
                    <a:lumMod val="25000"/>
                  </a:schemeClr>
                </a:solidFill>
              </a:rPr>
            </a:br>
            <a:r>
              <a:rPr lang="en-US" cap="none" dirty="0">
                <a:solidFill>
                  <a:schemeClr val="bg2">
                    <a:lumMod val="25000"/>
                  </a:schemeClr>
                </a:solidFill>
              </a:rPr>
              <a:t>And decide for mighty nations far and wide</a:t>
            </a:r>
            <a:br>
              <a:rPr lang="en-US" cap="none" dirty="0">
                <a:solidFill>
                  <a:schemeClr val="bg2">
                    <a:lumMod val="25000"/>
                  </a:schemeClr>
                </a:solidFill>
              </a:rPr>
            </a:br>
            <a:r>
              <a:rPr lang="en-US" cap="none" dirty="0">
                <a:solidFill>
                  <a:schemeClr val="bg2">
                    <a:lumMod val="25000"/>
                  </a:schemeClr>
                </a:solidFill>
              </a:rPr>
              <a:t>Swords will be beaten into ploughshares</a:t>
            </a:r>
            <a:br>
              <a:rPr lang="en-US" cap="none" dirty="0">
                <a:solidFill>
                  <a:schemeClr val="bg2">
                    <a:lumMod val="25000"/>
                  </a:schemeClr>
                </a:solidFill>
              </a:rPr>
            </a:br>
            <a:r>
              <a:rPr lang="en-US" cap="none" dirty="0">
                <a:solidFill>
                  <a:schemeClr val="bg2">
                    <a:lumMod val="25000"/>
                  </a:schemeClr>
                </a:solidFill>
              </a:rPr>
              <a:t>And nations will not learn war again</a:t>
            </a:r>
          </a:p>
        </p:txBody>
      </p:sp>
    </p:spTree>
  </p:cSld>
  <p:clrMapOvr>
    <a:masterClrMapping/>
  </p:clrMapOvr>
  <p:transition>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09600"/>
            <a:ext cx="8229600" cy="5486400"/>
          </a:xfrm>
        </p:spPr>
        <p:txBody>
          <a:bodyPr>
            <a:normAutofit fontScale="90000"/>
          </a:bodyPr>
          <a:lstStyle/>
          <a:p>
            <a:r>
              <a:rPr lang="en-US" cap="none" dirty="0">
                <a:solidFill>
                  <a:schemeClr val="bg2">
                    <a:lumMod val="25000"/>
                  </a:schemeClr>
                </a:solidFill>
              </a:rPr>
              <a:t>Come, let us go up to the mountain of the Lord</a:t>
            </a:r>
            <a:br>
              <a:rPr lang="en-US" cap="none" dirty="0">
                <a:solidFill>
                  <a:schemeClr val="bg2">
                    <a:lumMod val="25000"/>
                  </a:schemeClr>
                </a:solidFill>
              </a:rPr>
            </a:br>
            <a:r>
              <a:rPr lang="en-US" cap="none" dirty="0">
                <a:solidFill>
                  <a:schemeClr val="bg2">
                    <a:lumMod val="25000"/>
                  </a:schemeClr>
                </a:solidFill>
              </a:rPr>
              <a:t>Unto the house of the God of Jacob</a:t>
            </a:r>
            <a:br>
              <a:rPr lang="en-US" cap="none" dirty="0">
                <a:solidFill>
                  <a:schemeClr val="bg2">
                    <a:lumMod val="25000"/>
                  </a:schemeClr>
                </a:solidFill>
              </a:rPr>
            </a:br>
            <a:r>
              <a:rPr lang="en-US" cap="none" dirty="0">
                <a:solidFill>
                  <a:schemeClr val="bg2">
                    <a:lumMod val="25000"/>
                  </a:schemeClr>
                </a:solidFill>
              </a:rPr>
              <a:t>Come, let us go up to the mountain of the Lord</a:t>
            </a:r>
            <a:br>
              <a:rPr lang="en-US" cap="none" dirty="0">
                <a:solidFill>
                  <a:schemeClr val="bg2">
                    <a:lumMod val="25000"/>
                  </a:schemeClr>
                </a:solidFill>
              </a:rPr>
            </a:br>
            <a:r>
              <a:rPr lang="en-US" cap="none" dirty="0">
                <a:solidFill>
                  <a:schemeClr val="bg2">
                    <a:lumMod val="25000"/>
                  </a:schemeClr>
                </a:solidFill>
              </a:rPr>
              <a:t>Unto the house of the God of Jacob</a:t>
            </a:r>
          </a:p>
        </p:txBody>
      </p:sp>
    </p:spTree>
  </p:cSld>
  <p:clrMapOvr>
    <a:masterClrMapping/>
  </p:clrMapOvr>
  <p:transition>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09600"/>
            <a:ext cx="8229600" cy="2971800"/>
          </a:xfrm>
        </p:spPr>
        <p:txBody>
          <a:bodyPr>
            <a:normAutofit/>
          </a:bodyPr>
          <a:lstStyle/>
          <a:p>
            <a:br>
              <a:rPr lang="en-US" cap="none" dirty="0">
                <a:solidFill>
                  <a:schemeClr val="bg2">
                    <a:lumMod val="25000"/>
                  </a:schemeClr>
                </a:solidFill>
              </a:rPr>
            </a:br>
            <a:r>
              <a:rPr lang="en-US" cap="none" dirty="0">
                <a:solidFill>
                  <a:schemeClr val="bg2">
                    <a:lumMod val="25000"/>
                  </a:schemeClr>
                </a:solidFill>
              </a:rPr>
              <a:t>Unto the house of the God of Jacob</a:t>
            </a:r>
            <a:br>
              <a:rPr lang="en-US" cap="none" dirty="0">
                <a:solidFill>
                  <a:schemeClr val="bg2">
                    <a:lumMod val="25000"/>
                  </a:schemeClr>
                </a:solidFill>
              </a:rPr>
            </a:br>
            <a:r>
              <a:rPr lang="en-US" cap="none" dirty="0">
                <a:solidFill>
                  <a:schemeClr val="bg2">
                    <a:lumMod val="25000"/>
                  </a:schemeClr>
                </a:solidFill>
              </a:rPr>
              <a:t>(2X)</a:t>
            </a:r>
          </a:p>
        </p:txBody>
      </p:sp>
    </p:spTree>
  </p:cSld>
  <p:clrMapOvr>
    <a:masterClrMapping/>
  </p:clrMapOvr>
  <p:transition>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609600"/>
            <a:ext cx="8229600" cy="5791200"/>
          </a:xfrm>
        </p:spPr>
        <p:txBody>
          <a:bodyPr>
            <a:normAutofit/>
          </a:bodyPr>
          <a:lstStyle/>
          <a:p>
            <a:br>
              <a:rPr lang="en-US" sz="3600" cap="none" dirty="0">
                <a:solidFill>
                  <a:schemeClr val="bg2">
                    <a:lumMod val="25000"/>
                  </a:schemeClr>
                </a:solidFill>
              </a:rPr>
            </a:br>
            <a:r>
              <a:rPr lang="en-US" sz="3600" cap="none" dirty="0">
                <a:solidFill>
                  <a:schemeClr val="bg2">
                    <a:lumMod val="25000"/>
                  </a:schemeClr>
                </a:solidFill>
              </a:rPr>
              <a:t>End</a:t>
            </a:r>
            <a:br>
              <a:rPr lang="en-US" sz="3600" cap="none" dirty="0">
                <a:solidFill>
                  <a:schemeClr val="bg2">
                    <a:lumMod val="25000"/>
                  </a:schemeClr>
                </a:solidFill>
              </a:rPr>
            </a:br>
            <a:br>
              <a:rPr lang="en-US" sz="3600" cap="none" dirty="0">
                <a:solidFill>
                  <a:schemeClr val="bg2">
                    <a:lumMod val="25000"/>
                  </a:schemeClr>
                </a:solidFill>
              </a:rPr>
            </a:br>
            <a:br>
              <a:rPr lang="en-US" sz="3600" cap="none" dirty="0">
                <a:solidFill>
                  <a:schemeClr val="bg2">
                    <a:lumMod val="25000"/>
                  </a:schemeClr>
                </a:solidFill>
              </a:rPr>
            </a:br>
            <a:br>
              <a:rPr lang="en-US" sz="3600" cap="none" dirty="0">
                <a:solidFill>
                  <a:schemeClr val="bg2">
                    <a:lumMod val="25000"/>
                  </a:schemeClr>
                </a:solidFill>
              </a:rPr>
            </a:br>
            <a:r>
              <a:rPr lang="en-US" sz="3600" cap="none" dirty="0">
                <a:solidFill>
                  <a:schemeClr val="bg2">
                    <a:lumMod val="25000"/>
                  </a:schemeClr>
                </a:solidFill>
              </a:rPr>
              <a:t>For song chords, visit</a:t>
            </a:r>
            <a:br>
              <a:rPr lang="en-US" sz="3600" cap="none" dirty="0">
                <a:solidFill>
                  <a:schemeClr val="bg2">
                    <a:lumMod val="25000"/>
                  </a:schemeClr>
                </a:solidFill>
              </a:rPr>
            </a:br>
            <a:r>
              <a:rPr lang="en-US" sz="3600" cap="none" dirty="0">
                <a:solidFill>
                  <a:schemeClr val="bg2">
                    <a:lumMod val="25000"/>
                  </a:schemeClr>
                </a:solidFill>
              </a:rPr>
              <a:t>www.chipstenoso.com</a:t>
            </a:r>
          </a:p>
        </p:txBody>
      </p:sp>
    </p:spTree>
  </p:cSld>
  <p:clrMapOvr>
    <a:masterClrMapping/>
  </p:clrMapOvr>
  <p:transition>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316</TotalTime>
  <Words>228</Words>
  <Application>Microsoft Office PowerPoint</Application>
  <PresentationFormat>Widescreen</PresentationFormat>
  <Paragraphs>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Verdana</vt:lpstr>
      <vt:lpstr>Wingdings</vt:lpstr>
      <vt:lpstr>Wingdings 2</vt:lpstr>
      <vt:lpstr>Wingdings 3</vt:lpstr>
      <vt:lpstr>Apex</vt:lpstr>
      <vt:lpstr>COME, LET US GO UP</vt:lpstr>
      <vt:lpstr>Come, let us go up to the mountain of the Lord Unto the house of the God of Jacob Come, let us go up to the mountain of the Lord Unto the house of the God of Jacob</vt:lpstr>
      <vt:lpstr>And the law will go forth from Zion And the word of the Lord from Jerusalem We will walk in His footsteps And He will teach us in His ways</vt:lpstr>
      <vt:lpstr>Come, let us go up to the mountain of the Lord Unto the house of the God of Jacob Come, let us go up to the mountain of the Lord Unto the house of the God of Jacob</vt:lpstr>
      <vt:lpstr>And He will judge many peoples And decide for mighty nations far and wide Swords will be beaten into ploughshares And nations will not learn war again</vt:lpstr>
      <vt:lpstr>Come, let us go up to the mountain of the Lord Unto the house of the God of Jacob Come, let us go up to the mountain of the Lord Unto the house of the God of Jacob</vt:lpstr>
      <vt:lpstr> Unto the house of the God of Jacob (2X)</vt:lpstr>
      <vt:lpstr> End    For song chords, visit www.chipstenoso.com</vt:lpstr>
    </vt:vector>
  </TitlesOfParts>
  <Company>California Department of Transportation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COMMANDMENT</dc:title>
  <dc:creator>s135177</dc:creator>
  <cp:lastModifiedBy>Chips Tenoso</cp:lastModifiedBy>
  <cp:revision>43</cp:revision>
  <dcterms:created xsi:type="dcterms:W3CDTF">2013-08-06T21:21:49Z</dcterms:created>
  <dcterms:modified xsi:type="dcterms:W3CDTF">2023-09-23T00:09:52Z</dcterms:modified>
</cp:coreProperties>
</file>