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CHERISH THE TREASURE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I cherish the treasure, the treasure of you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Lifelong companion, I give myself to you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1371600"/>
            <a:ext cx="3124200" cy="533400"/>
          </a:xfrm>
          <a:prstGeom prst="rect">
            <a:avLst/>
          </a:prstGeom>
        </p:spPr>
        <p:txBody>
          <a:bodyPr vert="horz" lIns="45720" tIns="0" rIns="45720" bIns="0" anchor="b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chemeClr val="tx2"/>
                </a:solidFill>
              </a:rPr>
              <a:t>Chorus: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God has enabled me, to walk with you faithfully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And cherish the treasure, the treasure of you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229600" cy="251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I cherish the treasure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The treasure of you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rgbClr val="C00000"/>
                </a:solidFill>
              </a:rPr>
              <a:t>End</a:t>
            </a:r>
            <a:br>
              <a:rPr lang="en-US" sz="3600" cap="none" dirty="0">
                <a:solidFill>
                  <a:srgbClr val="C00000"/>
                </a:solidFill>
              </a:rPr>
            </a:br>
            <a:br>
              <a:rPr lang="en-US" sz="3600" cap="none" dirty="0">
                <a:solidFill>
                  <a:srgbClr val="C00000"/>
                </a:solidFill>
              </a:rPr>
            </a:br>
            <a:br>
              <a:rPr lang="en-US" sz="3600" cap="none" dirty="0">
                <a:solidFill>
                  <a:srgbClr val="C00000"/>
                </a:solidFill>
              </a:rPr>
            </a:br>
            <a:br>
              <a:rPr lang="en-US" sz="3600" cap="none" dirty="0">
                <a:solidFill>
                  <a:srgbClr val="C00000"/>
                </a:solidFill>
              </a:rPr>
            </a:br>
            <a:r>
              <a:rPr lang="en-US" sz="3600" cap="none" dirty="0">
                <a:solidFill>
                  <a:srgbClr val="C00000"/>
                </a:solidFill>
              </a:rPr>
              <a:t>For song chords, visit</a:t>
            </a:r>
            <a:br>
              <a:rPr lang="en-US" sz="3600" cap="none" dirty="0">
                <a:solidFill>
                  <a:srgbClr val="C00000"/>
                </a:solidFill>
              </a:rPr>
            </a:br>
            <a:r>
              <a:rPr lang="en-US" sz="3600" cap="none" dirty="0">
                <a:solidFill>
                  <a:srgbClr val="C00000"/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05000"/>
            <a:ext cx="8229600" cy="3200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I cherish the treasure, the treasure of you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Lifelong companion, I give myself to you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1371600"/>
            <a:ext cx="3124200" cy="533400"/>
          </a:xfrm>
          <a:prstGeom prst="rect">
            <a:avLst/>
          </a:prstGeom>
        </p:spPr>
        <p:txBody>
          <a:bodyPr vert="horz" lIns="45720" tIns="0" rIns="45720" bIns="0" anchor="b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chemeClr val="tx2"/>
                </a:solidFill>
              </a:rPr>
              <a:t>Verse 1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2954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God has enabled me, to walk with you faithfully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And cherish the treasure, the treasure of you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2954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As I obey the spirit's voice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And seek to do His will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I then can see the wisdom of His plan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52600" y="914400"/>
            <a:ext cx="3124200" cy="533400"/>
          </a:xfrm>
          <a:prstGeom prst="rect">
            <a:avLst/>
          </a:prstGeom>
        </p:spPr>
        <p:txBody>
          <a:bodyPr vert="horz" lIns="45720" tIns="0" rIns="45720" bIns="0" anchor="b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chemeClr val="tx2"/>
                </a:solidFill>
              </a:rPr>
              <a:t>Verse 2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For as He works His will in me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I then can love you selflessly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and by His grace, can share my love to you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I cherish the treasure, the treasure of you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Lifelong companion, I give myself to you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76400" y="1295400"/>
            <a:ext cx="3124200" cy="533400"/>
          </a:xfrm>
          <a:prstGeom prst="rect">
            <a:avLst/>
          </a:prstGeom>
        </p:spPr>
        <p:txBody>
          <a:bodyPr vert="horz" lIns="45720" tIns="0" rIns="45720" bIns="0" anchor="b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chemeClr val="tx2"/>
                </a:solidFill>
              </a:rPr>
              <a:t>Chorus: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God has enabled me, to walk with you faithfully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And cherish the treasure, the treasure of you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This sacred vow I give to you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Does not contain an "if"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Though I'm aware that trials lie ahead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457200"/>
            <a:ext cx="3124200" cy="533400"/>
          </a:xfrm>
          <a:prstGeom prst="rect">
            <a:avLst/>
          </a:prstGeom>
        </p:spPr>
        <p:txBody>
          <a:bodyPr vert="horz" lIns="45720" tIns="0" rIns="45720" bIns="0" anchor="b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chemeClr val="tx2"/>
                </a:solidFill>
              </a:rPr>
              <a:t>Verse 3: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I will love you and pray with you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And through it all, I will stay with you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Our home will be a refuge of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unconditional love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256</Words>
  <Application>Microsoft Office PowerPoint</Application>
  <PresentationFormat>Widescreen</PresentationFormat>
  <Paragraphs>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Verdana</vt:lpstr>
      <vt:lpstr>Wingdings</vt:lpstr>
      <vt:lpstr>Wingdings 2</vt:lpstr>
      <vt:lpstr>Wingdings 3</vt:lpstr>
      <vt:lpstr>Apex</vt:lpstr>
      <vt:lpstr>CHERISH THE TREASURE</vt:lpstr>
      <vt:lpstr>I cherish the treasure, the treasure of you Lifelong companion, I give myself to you</vt:lpstr>
      <vt:lpstr>God has enabled me, to walk with you faithfully And cherish the treasure, the treasure of you</vt:lpstr>
      <vt:lpstr>As I obey the spirit's voice And seek to do His will I then can see the wisdom of His plan</vt:lpstr>
      <vt:lpstr>For as He works His will in me I then can love you selflessly and by His grace, can share my love to you</vt:lpstr>
      <vt:lpstr>I cherish the treasure, the treasure of you Lifelong companion, I give myself to you</vt:lpstr>
      <vt:lpstr>God has enabled me, to walk with you faithfully And cherish the treasure, the treasure of you</vt:lpstr>
      <vt:lpstr>This sacred vow I give to you Does not contain an "if" Though I'm aware that trials lie ahead</vt:lpstr>
      <vt:lpstr>I will love you and pray with you And through it all, I will stay with you Our home will be a refuge of unconditional love</vt:lpstr>
      <vt:lpstr>I cherish the treasure, the treasure of you Lifelong companion, I give myself to you</vt:lpstr>
      <vt:lpstr>God has enabled me, to walk with you faithfully And cherish the treasure, the treasure of you</vt:lpstr>
      <vt:lpstr>I cherish the treasure The treasure of you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41</cp:revision>
  <dcterms:created xsi:type="dcterms:W3CDTF">2013-08-06T21:21:49Z</dcterms:created>
  <dcterms:modified xsi:type="dcterms:W3CDTF">2023-09-23T00:09:20Z</dcterms:modified>
</cp:coreProperties>
</file>