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CHANGE MY HEART OH GOD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229600" cy="5257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C00000"/>
                </a:solidFill>
              </a:rPr>
              <a:t>Change my heart, Oh God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Make it ever true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Change my heart, Oh God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may I be like You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8229600" cy="3886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C00000"/>
                </a:solidFill>
              </a:rPr>
              <a:t>You are the potter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I am the clay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Mould me and make me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This is what I pray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14400"/>
            <a:ext cx="8229600" cy="4648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C00000"/>
                </a:solidFill>
              </a:rPr>
              <a:t>Change my heart, Oh God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Make it ever true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Change my heart, Oh God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may I be like You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90600"/>
            <a:ext cx="8229600" cy="3886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C00000"/>
                </a:solidFill>
              </a:rPr>
              <a:t>You are the potter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I am the clay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Mould me and make me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This is what I pray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14400"/>
            <a:ext cx="8229600" cy="4648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C00000"/>
                </a:solidFill>
              </a:rPr>
              <a:t>Change my heart, Oh God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Make it ever true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Change my heart, Oh God</a:t>
            </a:r>
            <a:br>
              <a:rPr lang="en-US" cap="none" dirty="0">
                <a:solidFill>
                  <a:srgbClr val="C00000"/>
                </a:solidFill>
              </a:rPr>
            </a:br>
            <a:r>
              <a:rPr lang="en-US" cap="none" dirty="0">
                <a:solidFill>
                  <a:srgbClr val="C00000"/>
                </a:solidFill>
              </a:rPr>
              <a:t>may I be like You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914400"/>
            <a:ext cx="8229600" cy="46482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rgbClr val="C00000"/>
                </a:solidFill>
              </a:rPr>
              <a:t>End</a:t>
            </a:r>
            <a:br>
              <a:rPr lang="en-US" sz="3600" cap="none" dirty="0">
                <a:solidFill>
                  <a:srgbClr val="C00000"/>
                </a:solidFill>
              </a:rPr>
            </a:br>
            <a:br>
              <a:rPr lang="en-US" sz="3600" cap="none" dirty="0">
                <a:solidFill>
                  <a:srgbClr val="C00000"/>
                </a:solidFill>
              </a:rPr>
            </a:br>
            <a:br>
              <a:rPr lang="en-US" sz="3600" cap="none" dirty="0">
                <a:solidFill>
                  <a:srgbClr val="C00000"/>
                </a:solidFill>
              </a:rPr>
            </a:br>
            <a:br>
              <a:rPr lang="en-US" sz="3600" cap="none" dirty="0">
                <a:solidFill>
                  <a:srgbClr val="C00000"/>
                </a:solidFill>
              </a:rPr>
            </a:br>
            <a:r>
              <a:rPr lang="en-US" sz="3600" cap="none" dirty="0">
                <a:solidFill>
                  <a:srgbClr val="C00000"/>
                </a:solidFill>
              </a:rPr>
              <a:t>For song chords, visit</a:t>
            </a:r>
            <a:br>
              <a:rPr lang="en-US" sz="3600" cap="none" dirty="0">
                <a:solidFill>
                  <a:srgbClr val="C00000"/>
                </a:solidFill>
              </a:rPr>
            </a:br>
            <a:r>
              <a:rPr lang="en-US" sz="3600" cap="none" dirty="0">
                <a:solidFill>
                  <a:srgbClr val="C00000"/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139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Verdana</vt:lpstr>
      <vt:lpstr>Wingdings</vt:lpstr>
      <vt:lpstr>Wingdings 2</vt:lpstr>
      <vt:lpstr>Wingdings 3</vt:lpstr>
      <vt:lpstr>Apex</vt:lpstr>
      <vt:lpstr>CHANGE MY HEART OH GOD</vt:lpstr>
      <vt:lpstr>Change my heart, Oh God Make it ever true Change my heart, Oh God may I be like You (2X)</vt:lpstr>
      <vt:lpstr>You are the potter I am the clay Mould me and make me This is what I pray</vt:lpstr>
      <vt:lpstr>Change my heart, Oh God Make it ever true Change my heart, Oh God may I be like You</vt:lpstr>
      <vt:lpstr>You are the potter I am the clay Mould me and make me This is what I pray</vt:lpstr>
      <vt:lpstr>Change my heart, Oh God Make it ever true Change my heart, Oh God may I be like You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38</cp:revision>
  <dcterms:created xsi:type="dcterms:W3CDTF">2013-08-06T21:21:49Z</dcterms:created>
  <dcterms:modified xsi:type="dcterms:W3CDTF">2023-09-23T00:08:47Z</dcterms:modified>
</cp:coreProperties>
</file>