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8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BY YOUR SIDE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066800"/>
            <a:ext cx="8229600" cy="4572000"/>
          </a:xfrm>
        </p:spPr>
        <p:txBody>
          <a:bodyPr>
            <a:normAutofit/>
          </a:bodyPr>
          <a:lstStyle/>
          <a:p>
            <a:r>
              <a:rPr lang="en-US" sz="3600" cap="none" dirty="0">
                <a:solidFill>
                  <a:srgbClr val="7030A0"/>
                </a:solidFill>
              </a:rPr>
              <a:t>End</a:t>
            </a:r>
            <a:br>
              <a:rPr lang="en-US" sz="3600" cap="none" dirty="0">
                <a:solidFill>
                  <a:srgbClr val="7030A0"/>
                </a:solidFill>
              </a:rPr>
            </a:br>
            <a:br>
              <a:rPr lang="en-US" sz="3600" cap="none" dirty="0">
                <a:solidFill>
                  <a:srgbClr val="7030A0"/>
                </a:solidFill>
              </a:rPr>
            </a:br>
            <a:br>
              <a:rPr lang="en-US" sz="3600" cap="none" dirty="0">
                <a:solidFill>
                  <a:srgbClr val="7030A0"/>
                </a:solidFill>
              </a:rPr>
            </a:br>
            <a:br>
              <a:rPr lang="en-US" sz="3600" cap="none" dirty="0">
                <a:solidFill>
                  <a:srgbClr val="7030A0"/>
                </a:solidFill>
              </a:rPr>
            </a:br>
            <a:r>
              <a:rPr lang="en-US" sz="3600" cap="none" dirty="0">
                <a:solidFill>
                  <a:srgbClr val="7030A0"/>
                </a:solidFill>
              </a:rPr>
              <a:t>For song chords, visit</a:t>
            </a:r>
            <a:br>
              <a:rPr lang="en-US" sz="3600" cap="none" dirty="0">
                <a:solidFill>
                  <a:srgbClr val="7030A0"/>
                </a:solidFill>
              </a:rPr>
            </a:br>
            <a:r>
              <a:rPr lang="en-US" sz="3600" cap="none" dirty="0">
                <a:solidFill>
                  <a:srgbClr val="7030A0"/>
                </a:solidFill>
              </a:rPr>
              <a:t>www.chipstenoso.com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3886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7030A0"/>
                </a:solidFill>
              </a:rPr>
              <a:t>Oh, dear God, we ask for Your favor.</a:t>
            </a:r>
            <a:br>
              <a:rPr lang="en-US" cap="none" dirty="0">
                <a:solidFill>
                  <a:srgbClr val="7030A0"/>
                </a:solidFill>
              </a:rPr>
            </a:br>
            <a:r>
              <a:rPr lang="en-US" cap="none" dirty="0">
                <a:solidFill>
                  <a:srgbClr val="7030A0"/>
                </a:solidFill>
              </a:rPr>
              <a:t>Come and sweep through this place.</a:t>
            </a:r>
            <a:br>
              <a:rPr lang="en-US" cap="none" dirty="0">
                <a:solidFill>
                  <a:srgbClr val="7030A0"/>
                </a:solidFill>
              </a:rPr>
            </a:br>
            <a:r>
              <a:rPr lang="en-US" cap="none" dirty="0">
                <a:solidFill>
                  <a:srgbClr val="7030A0"/>
                </a:solidFill>
              </a:rPr>
              <a:t>Oh, we desire You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066800"/>
            <a:ext cx="8229600" cy="41148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rgbClr val="7030A0"/>
                </a:solidFill>
              </a:rPr>
              <a:t>I just want to be with You, be where You are.</a:t>
            </a:r>
            <a:br>
              <a:rPr lang="en-US" cap="none" dirty="0">
                <a:solidFill>
                  <a:srgbClr val="7030A0"/>
                </a:solidFill>
              </a:rPr>
            </a:br>
            <a:r>
              <a:rPr lang="en-US" cap="none" dirty="0">
                <a:solidFill>
                  <a:srgbClr val="7030A0"/>
                </a:solidFill>
              </a:rPr>
              <a:t>Dwell in Your presence </a:t>
            </a:r>
            <a:br>
              <a:rPr lang="en-US" cap="none" dirty="0">
                <a:solidFill>
                  <a:srgbClr val="7030A0"/>
                </a:solidFill>
              </a:rPr>
            </a:br>
            <a:r>
              <a:rPr lang="en-US" cap="none" dirty="0">
                <a:solidFill>
                  <a:srgbClr val="7030A0"/>
                </a:solidFill>
              </a:rPr>
              <a:t>Oh God.</a:t>
            </a:r>
            <a:br>
              <a:rPr lang="en-US" cap="none" dirty="0">
                <a:solidFill>
                  <a:srgbClr val="7030A0"/>
                </a:solidFill>
              </a:rPr>
            </a:br>
            <a:r>
              <a:rPr lang="en-US" cap="none" dirty="0">
                <a:solidFill>
                  <a:srgbClr val="7030A0"/>
                </a:solidFill>
              </a:rPr>
              <a:t>Oh, I want to walk with You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066800"/>
            <a:ext cx="8229600" cy="45720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rgbClr val="7030A0"/>
                </a:solidFill>
              </a:rPr>
              <a:t>And I will climb this mountain.</a:t>
            </a:r>
            <a:br>
              <a:rPr lang="en-US" cap="none" dirty="0">
                <a:solidFill>
                  <a:srgbClr val="7030A0"/>
                </a:solidFill>
              </a:rPr>
            </a:br>
            <a:r>
              <a:rPr lang="en-US" cap="none" dirty="0">
                <a:solidFill>
                  <a:srgbClr val="7030A0"/>
                </a:solidFill>
              </a:rPr>
              <a:t>And I step off the  shore.</a:t>
            </a:r>
            <a:br>
              <a:rPr lang="en-US" cap="none" dirty="0">
                <a:solidFill>
                  <a:srgbClr val="7030A0"/>
                </a:solidFill>
              </a:rPr>
            </a:br>
            <a:r>
              <a:rPr lang="en-US" cap="none" dirty="0">
                <a:solidFill>
                  <a:srgbClr val="7030A0"/>
                </a:solidFill>
              </a:rPr>
              <a:t>And I have chosen to follow,</a:t>
            </a:r>
            <a:br>
              <a:rPr lang="en-US" cap="none" dirty="0">
                <a:solidFill>
                  <a:srgbClr val="7030A0"/>
                </a:solidFill>
              </a:rPr>
            </a:br>
            <a:r>
              <a:rPr lang="en-US" cap="none" dirty="0">
                <a:solidFill>
                  <a:srgbClr val="7030A0"/>
                </a:solidFill>
              </a:rPr>
              <a:t>And be by Your side forever more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066800"/>
            <a:ext cx="8229600" cy="4572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7030A0"/>
                </a:solidFill>
              </a:rPr>
              <a:t>Tell me what You want me to do, Lord God.</a:t>
            </a:r>
            <a:br>
              <a:rPr lang="en-US" cap="none" dirty="0">
                <a:solidFill>
                  <a:srgbClr val="7030A0"/>
                </a:solidFill>
              </a:rPr>
            </a:br>
            <a:r>
              <a:rPr lang="en-US" cap="none" dirty="0">
                <a:solidFill>
                  <a:srgbClr val="7030A0"/>
                </a:solidFill>
              </a:rPr>
              <a:t>Tell me what You want for my life.</a:t>
            </a:r>
            <a:br>
              <a:rPr lang="en-US" cap="none" dirty="0">
                <a:solidFill>
                  <a:srgbClr val="7030A0"/>
                </a:solidFill>
              </a:rPr>
            </a:br>
            <a:r>
              <a:rPr lang="en-US" cap="none" dirty="0">
                <a:solidFill>
                  <a:srgbClr val="7030A0"/>
                </a:solidFill>
              </a:rPr>
              <a:t>It’s Yours, Oh God it’s Yours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066800"/>
            <a:ext cx="8229600" cy="4572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7030A0"/>
                </a:solidFill>
              </a:rPr>
              <a:t>Do Your will, have Your way,</a:t>
            </a:r>
            <a:br>
              <a:rPr lang="en-US" cap="none" dirty="0">
                <a:solidFill>
                  <a:srgbClr val="7030A0"/>
                </a:solidFill>
              </a:rPr>
            </a:br>
            <a:r>
              <a:rPr lang="en-US" cap="none" dirty="0">
                <a:solidFill>
                  <a:srgbClr val="7030A0"/>
                </a:solidFill>
              </a:rPr>
              <a:t>Be Lord God in this place.</a:t>
            </a:r>
            <a:br>
              <a:rPr lang="en-US" cap="none" dirty="0">
                <a:solidFill>
                  <a:srgbClr val="7030A0"/>
                </a:solidFill>
              </a:rPr>
            </a:br>
            <a:r>
              <a:rPr lang="en-US" cap="none" dirty="0">
                <a:solidFill>
                  <a:srgbClr val="7030A0"/>
                </a:solidFill>
              </a:rPr>
              <a:t>Oh, I want Your will to be done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066800"/>
            <a:ext cx="8229600" cy="45720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rgbClr val="7030A0"/>
                </a:solidFill>
              </a:rPr>
              <a:t>And I will climb this mountain.</a:t>
            </a:r>
            <a:br>
              <a:rPr lang="en-US" cap="none" dirty="0">
                <a:solidFill>
                  <a:srgbClr val="7030A0"/>
                </a:solidFill>
              </a:rPr>
            </a:br>
            <a:r>
              <a:rPr lang="en-US" cap="none" dirty="0">
                <a:solidFill>
                  <a:srgbClr val="7030A0"/>
                </a:solidFill>
              </a:rPr>
              <a:t>And I step off the  shore.</a:t>
            </a:r>
            <a:br>
              <a:rPr lang="en-US" cap="none" dirty="0">
                <a:solidFill>
                  <a:srgbClr val="7030A0"/>
                </a:solidFill>
              </a:rPr>
            </a:br>
            <a:r>
              <a:rPr lang="en-US" cap="none" dirty="0">
                <a:solidFill>
                  <a:srgbClr val="7030A0"/>
                </a:solidFill>
              </a:rPr>
              <a:t>And I have chosen to follow,</a:t>
            </a:r>
            <a:br>
              <a:rPr lang="en-US" cap="none" dirty="0">
                <a:solidFill>
                  <a:srgbClr val="7030A0"/>
                </a:solidFill>
              </a:rPr>
            </a:br>
            <a:r>
              <a:rPr lang="en-US" cap="none" dirty="0">
                <a:solidFill>
                  <a:srgbClr val="7030A0"/>
                </a:solidFill>
              </a:rPr>
              <a:t>And be by Your side forever more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066800"/>
            <a:ext cx="8229600" cy="5181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7030A0"/>
                </a:solidFill>
              </a:rPr>
              <a:t>And I will climb this mountain.</a:t>
            </a:r>
            <a:br>
              <a:rPr lang="en-US" cap="none" dirty="0">
                <a:solidFill>
                  <a:srgbClr val="7030A0"/>
                </a:solidFill>
              </a:rPr>
            </a:br>
            <a:r>
              <a:rPr lang="en-US" cap="none" dirty="0">
                <a:solidFill>
                  <a:srgbClr val="7030A0"/>
                </a:solidFill>
              </a:rPr>
              <a:t>And I step off the  shore.</a:t>
            </a:r>
            <a:br>
              <a:rPr lang="en-US" cap="none" dirty="0">
                <a:solidFill>
                  <a:srgbClr val="7030A0"/>
                </a:solidFill>
              </a:rPr>
            </a:br>
            <a:r>
              <a:rPr lang="en-US" cap="none" dirty="0">
                <a:solidFill>
                  <a:srgbClr val="7030A0"/>
                </a:solidFill>
              </a:rPr>
              <a:t>And I have chosen to follow,</a:t>
            </a:r>
            <a:br>
              <a:rPr lang="en-US" cap="none" dirty="0">
                <a:solidFill>
                  <a:srgbClr val="7030A0"/>
                </a:solidFill>
              </a:rPr>
            </a:br>
            <a:endParaRPr lang="en-US" cap="none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066800"/>
            <a:ext cx="8229600" cy="4572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7030A0"/>
                </a:solidFill>
              </a:rPr>
              <a:t>And be by Your side forever……</a:t>
            </a:r>
            <a:br>
              <a:rPr lang="en-US" cap="none" dirty="0">
                <a:solidFill>
                  <a:srgbClr val="7030A0"/>
                </a:solidFill>
              </a:rPr>
            </a:br>
            <a:r>
              <a:rPr lang="en-US" cap="none" dirty="0">
                <a:solidFill>
                  <a:srgbClr val="7030A0"/>
                </a:solidFill>
              </a:rPr>
              <a:t>And be by Your side forever…..</a:t>
            </a:r>
            <a:br>
              <a:rPr lang="en-US" cap="none" dirty="0">
                <a:solidFill>
                  <a:srgbClr val="7030A0"/>
                </a:solidFill>
              </a:rPr>
            </a:br>
            <a:r>
              <a:rPr lang="en-US" cap="none" dirty="0">
                <a:solidFill>
                  <a:srgbClr val="7030A0"/>
                </a:solidFill>
              </a:rPr>
              <a:t>And be by Your side forever more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</TotalTime>
  <Words>240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Verdana</vt:lpstr>
      <vt:lpstr>Wingdings</vt:lpstr>
      <vt:lpstr>Wingdings 2</vt:lpstr>
      <vt:lpstr>Wingdings 3</vt:lpstr>
      <vt:lpstr>Apex</vt:lpstr>
      <vt:lpstr>BY YOUR SIDE</vt:lpstr>
      <vt:lpstr>Oh, dear God, we ask for Your favor. Come and sweep through this place. Oh, we desire You</vt:lpstr>
      <vt:lpstr>I just want to be with You, be where You are. Dwell in Your presence  Oh God. Oh, I want to walk with You</vt:lpstr>
      <vt:lpstr>And I will climb this mountain. And I step off the  shore. And I have chosen to follow, And be by Your side forever more</vt:lpstr>
      <vt:lpstr>Tell me what You want me to do, Lord God. Tell me what You want for my life. It’s Yours, Oh God it’s Yours</vt:lpstr>
      <vt:lpstr>Do Your will, have Your way, Be Lord God in this place. Oh, I want Your will to be done</vt:lpstr>
      <vt:lpstr>And I will climb this mountain. And I step off the  shore. And I have chosen to follow, And be by Your side forever more</vt:lpstr>
      <vt:lpstr>And I will climb this mountain. And I step off the  shore. And I have chosen to follow, </vt:lpstr>
      <vt:lpstr>And be by Your side forever…… And be by Your side forever….. And be by Your side forever more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37</cp:revision>
  <dcterms:created xsi:type="dcterms:W3CDTF">2013-08-06T21:21:49Z</dcterms:created>
  <dcterms:modified xsi:type="dcterms:W3CDTF">2023-09-23T00:07:40Z</dcterms:modified>
</cp:coreProperties>
</file>