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BUILD YOUR THRONE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267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throne, Build Your throne,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throne, Oh Lord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10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See God rise up in shouts of jubilant praise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He appears with robes of light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Oh exalt him, acclaim the ancient of days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Celebrate with all Your might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in our assembly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For we prepare Your habitation,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Pitch Your tent in  our praise and glory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Oh Lord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Our enemies attack with iron and steel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We advance with harps and lyre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They do battle in vain using their skill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For we fight with holy fire 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in our assembly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For we prepare Your habitation,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Pitch Your tent in  our praise and glory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Oh Lord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10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Admire the towers, the walls, the fortress of God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We are hid beneath his wings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Lord and warrior is armed with scepter and rod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And triumph we see Him bring 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in our assembly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For we prepare Your habitation,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Pitch Your tent in  our praise and glory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Oh Lord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Oh Jerusalem declare, who is Your king?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 err="1">
                <a:solidFill>
                  <a:schemeClr val="bg2">
                    <a:lumMod val="25000"/>
                  </a:schemeClr>
                </a:solidFill>
              </a:rPr>
              <a:t>Elohim</a:t>
            </a: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dreaded and strong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All dominion, the powers, spirits of the air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Shall receive the full wrath of God 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in our assembly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For we prepare Your habitation,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Pitch Your tent in  our praise and glory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Build Your throne Oh Lord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280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BUILD YOUR THRONE</vt:lpstr>
      <vt:lpstr>See God rise up in shouts of jubilant praise He appears with robes of light Oh exalt him, acclaim the ancient of days Celebrate with all Your might</vt:lpstr>
      <vt:lpstr>Build Your throne in our assembly For we prepare Your habitation, Pitch Your tent in  our praise and glory Build Your throne Oh Lord</vt:lpstr>
      <vt:lpstr>Our enemies attack with iron and steel We advance with harps and lyre They do battle in vain using their skill For we fight with holy fire </vt:lpstr>
      <vt:lpstr>Build Your throne in our assembly For we prepare Your habitation, Pitch Your tent in  our praise and glory Build Your throne Oh Lord</vt:lpstr>
      <vt:lpstr>Admire the towers, the walls, the fortress of God We are hid beneath his wings Lord and warrior is armed with scepter and rod And triumph we see Him bring </vt:lpstr>
      <vt:lpstr>Build Your throne in our assembly For we prepare Your habitation, Pitch Your tent in  our praise and glory Build Your throne Oh Lord</vt:lpstr>
      <vt:lpstr>Oh Jerusalem declare, who is Your king? Elohim dreaded and strong All dominion, the powers, spirits of the air Shall receive the full wrath of God </vt:lpstr>
      <vt:lpstr>Build Your throne in our assembly For we prepare Your habitation, Pitch Your tent in  our praise and glory Build Your throne Oh Lord</vt:lpstr>
      <vt:lpstr>(ENDING) Build Your throne, Build Your throne, Build Your throne, Oh Lord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35</cp:revision>
  <dcterms:created xsi:type="dcterms:W3CDTF">2013-08-06T21:21:49Z</dcterms:created>
  <dcterms:modified xsi:type="dcterms:W3CDTF">2023-09-23T00:07:10Z</dcterms:modified>
</cp:coreProperties>
</file>