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BREATHE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4876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This is the air I breathe,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This is the air I breathe,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Your holy presence living in me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4114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This is my daily bread,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This is my daily bread,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Your very word spoken to me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4114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I, I'm desperate for You,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I, I'm lost without You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4876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This is the air I breathe,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This is the air I breathe,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Your holy presence living in me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4114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This is my daily bread,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This is my daily bread,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Your very word spoken to me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4114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I, I'm desperate for You,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I, I'm lost without You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4114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I'm lost without You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4114800"/>
          </a:xfrm>
        </p:spPr>
        <p:txBody>
          <a:bodyPr>
            <a:noAutofit/>
          </a:bodyPr>
          <a:lstStyle/>
          <a:p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End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149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Verdana</vt:lpstr>
      <vt:lpstr>Wingdings</vt:lpstr>
      <vt:lpstr>Wingdings 2</vt:lpstr>
      <vt:lpstr>Wingdings 3</vt:lpstr>
      <vt:lpstr>Apex</vt:lpstr>
      <vt:lpstr>BREATHE</vt:lpstr>
      <vt:lpstr>This is the air I breathe, This is the air I breathe, Your holy presence living in me</vt:lpstr>
      <vt:lpstr>This is my daily bread, This is my daily bread, Your very word spoken to me</vt:lpstr>
      <vt:lpstr>And I, I'm desperate for You, And I, I'm lost without You</vt:lpstr>
      <vt:lpstr>This is the air I breathe, This is the air I breathe, Your holy presence living in me</vt:lpstr>
      <vt:lpstr>This is my daily bread, This is my daily bread, Your very word spoken to me</vt:lpstr>
      <vt:lpstr>And I, I'm desperate for You, And I, I'm lost without You (2X)</vt:lpstr>
      <vt:lpstr>(ENDING) I'm lost without You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33</cp:revision>
  <dcterms:created xsi:type="dcterms:W3CDTF">2013-08-06T21:21:49Z</dcterms:created>
  <dcterms:modified xsi:type="dcterms:W3CDTF">2023-09-23T00:06:36Z</dcterms:modified>
</cp:coreProperties>
</file>