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BLESSING AND GLORY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Blessing and glory wisdom and thanksgiving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Honor and power and might be to our God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Forever and ever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Amen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kingdom for the world has become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kingdom of our Lord and of His Christ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 He shall reign forever and ever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Blessing and glory wisdom and thanksgiving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Honor and power and might be to our God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Forever and ever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Amen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endParaRPr lang="en-US" cap="non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Now, the salvation, and the power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 the authority of His Christ have come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Blessing and glory wisdom and thanksgiving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Honor and power and might be to our God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Forever and ever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Amen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 </a:t>
            </a:r>
            <a:r>
              <a:rPr lang="en-US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Amen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143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BLESSING AND GLORY</vt:lpstr>
      <vt:lpstr>Blessing and glory wisdom and thanksgiving Honor and power and might be to our God Forever and ever Amen  Amen  Amen (2X)</vt:lpstr>
      <vt:lpstr>The kingdom for the world has become The kingdom of our Lord and of His Christ And He shall reign forever and ever Amen</vt:lpstr>
      <vt:lpstr>Blessing and glory wisdom and thanksgiving Honor and power and might be to our God Forever and ever Amen  Amen  Amen</vt:lpstr>
      <vt:lpstr>Now, the salvation, and the power And the authority of His Christ have come</vt:lpstr>
      <vt:lpstr>Blessing and glory wisdom and thanksgiving Honor and power and might be to our God Forever and ever Amen  Amen  Amen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28</cp:revision>
  <dcterms:created xsi:type="dcterms:W3CDTF">2013-08-06T21:21:49Z</dcterms:created>
  <dcterms:modified xsi:type="dcterms:W3CDTF">2023-09-23T00:05:18Z</dcterms:modified>
</cp:coreProperties>
</file>