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BEHOLD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219200"/>
            <a:ext cx="8229600" cy="3657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Behold God is my salvation.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I will trust and will not be afraid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066800"/>
            <a:ext cx="8229600" cy="4572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For the Lord my God is my strength and my song.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He also has become my salvation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762000"/>
            <a:ext cx="8229600" cy="4572000"/>
          </a:xfrm>
        </p:spPr>
        <p:txBody>
          <a:bodyPr>
            <a:normAutofit/>
          </a:bodyPr>
          <a:lstStyle/>
          <a:p>
            <a: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La   </a:t>
            </a:r>
            <a:r>
              <a:rPr lang="fr-FR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la</a:t>
            </a:r>
            <a: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  </a:t>
            </a:r>
            <a:r>
              <a:rPr lang="fr-FR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la</a:t>
            </a:r>
            <a: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  </a:t>
            </a:r>
            <a:r>
              <a:rPr lang="fr-FR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la</a:t>
            </a:r>
            <a: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  </a:t>
            </a:r>
            <a:r>
              <a:rPr lang="fr-FR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la</a:t>
            </a:r>
            <a:b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fr-FR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La</a:t>
            </a:r>
            <a: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  la   </a:t>
            </a:r>
            <a:r>
              <a:rPr lang="fr-FR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la</a:t>
            </a:r>
            <a: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  </a:t>
            </a:r>
            <a:r>
              <a:rPr lang="fr-FR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la</a:t>
            </a:r>
            <a: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  la-la</a:t>
            </a:r>
            <a:b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La   </a:t>
            </a:r>
            <a:r>
              <a:rPr lang="fr-FR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la</a:t>
            </a:r>
            <a: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  </a:t>
            </a:r>
            <a:r>
              <a:rPr lang="fr-FR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la</a:t>
            </a:r>
            <a: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  </a:t>
            </a:r>
            <a:r>
              <a:rPr lang="fr-FR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la</a:t>
            </a:r>
            <a: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  </a:t>
            </a:r>
            <a:r>
              <a:rPr lang="fr-FR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la</a:t>
            </a:r>
            <a:b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fr-FR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La</a:t>
            </a:r>
            <a: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  </a:t>
            </a:r>
            <a:r>
              <a:rPr lang="fr-FR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la</a:t>
            </a:r>
            <a: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  </a:t>
            </a:r>
            <a:r>
              <a:rPr lang="fr-FR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la</a:t>
            </a:r>
            <a: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  </a:t>
            </a:r>
            <a:r>
              <a:rPr lang="fr-FR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la</a:t>
            </a:r>
            <a: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  la-la</a:t>
            </a:r>
            <a:b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(2X)</a:t>
            </a:r>
            <a:endParaRPr lang="en-US" cap="none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219200"/>
            <a:ext cx="8229600" cy="3657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Behold God is my salvation.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I will trust and will not be afraid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066800"/>
            <a:ext cx="8229600" cy="4572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For the Lord my God is my strength and my song.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He also has become my salvation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762000"/>
            <a:ext cx="8229600" cy="4572000"/>
          </a:xfrm>
        </p:spPr>
        <p:txBody>
          <a:bodyPr>
            <a:normAutofit/>
          </a:bodyPr>
          <a:lstStyle/>
          <a:p>
            <a: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La   </a:t>
            </a:r>
            <a:r>
              <a:rPr lang="fr-FR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la</a:t>
            </a:r>
            <a: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  </a:t>
            </a:r>
            <a:r>
              <a:rPr lang="fr-FR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la</a:t>
            </a:r>
            <a: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  </a:t>
            </a:r>
            <a:r>
              <a:rPr lang="fr-FR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la</a:t>
            </a:r>
            <a: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  </a:t>
            </a:r>
            <a:r>
              <a:rPr lang="fr-FR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la</a:t>
            </a:r>
            <a:b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fr-FR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La</a:t>
            </a:r>
            <a: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  la   </a:t>
            </a:r>
            <a:r>
              <a:rPr lang="fr-FR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la</a:t>
            </a:r>
            <a: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  </a:t>
            </a:r>
            <a:r>
              <a:rPr lang="fr-FR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la</a:t>
            </a:r>
            <a: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  la-la</a:t>
            </a:r>
            <a:b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La   </a:t>
            </a:r>
            <a:r>
              <a:rPr lang="fr-FR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la</a:t>
            </a:r>
            <a: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  </a:t>
            </a:r>
            <a:r>
              <a:rPr lang="fr-FR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la</a:t>
            </a:r>
            <a: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  </a:t>
            </a:r>
            <a:r>
              <a:rPr lang="fr-FR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la</a:t>
            </a:r>
            <a: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  </a:t>
            </a:r>
            <a:r>
              <a:rPr lang="fr-FR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la</a:t>
            </a:r>
            <a:b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fr-FR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La</a:t>
            </a:r>
            <a: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  </a:t>
            </a:r>
            <a:r>
              <a:rPr lang="fr-FR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la</a:t>
            </a:r>
            <a: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  </a:t>
            </a:r>
            <a:r>
              <a:rPr lang="fr-FR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la</a:t>
            </a:r>
            <a: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  </a:t>
            </a:r>
            <a:r>
              <a:rPr lang="fr-FR" cap="none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la</a:t>
            </a:r>
            <a: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  la-la</a:t>
            </a:r>
            <a:b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fr-FR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(2X)</a:t>
            </a:r>
            <a:endParaRPr lang="en-US" cap="none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762000"/>
            <a:ext cx="8229600" cy="4572000"/>
          </a:xfrm>
        </p:spPr>
        <p:txBody>
          <a:bodyPr>
            <a:normAutofit/>
          </a:bodyPr>
          <a:lstStyle/>
          <a:p>
            <a:r>
              <a:rPr lang="en-US" sz="3600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End</a:t>
            </a:r>
            <a:br>
              <a:rPr lang="en-US" sz="3600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600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600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600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600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600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147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Verdana</vt:lpstr>
      <vt:lpstr>Wingdings</vt:lpstr>
      <vt:lpstr>Wingdings 2</vt:lpstr>
      <vt:lpstr>Wingdings 3</vt:lpstr>
      <vt:lpstr>Apex</vt:lpstr>
      <vt:lpstr>BEHOLD</vt:lpstr>
      <vt:lpstr>Behold God is my salvation. I will trust and will not be afraid</vt:lpstr>
      <vt:lpstr>For the Lord my God is my strength and my song. He also has become my salvation (2X)</vt:lpstr>
      <vt:lpstr>La   la   la   la   la La   la   la   la   la-la La   la   la   la   la La   la   la   la   la-la (2X)</vt:lpstr>
      <vt:lpstr>Behold God is my salvation. I will trust and will not be afraid</vt:lpstr>
      <vt:lpstr>For the Lord my God is my strength and my song. He also has become my salvation (2X)</vt:lpstr>
      <vt:lpstr>La   la   la   la   la La   la   la   la   la-la La   la   la   la   la La   la   la   la   la-la 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24</cp:revision>
  <dcterms:created xsi:type="dcterms:W3CDTF">2013-08-06T21:21:49Z</dcterms:created>
  <dcterms:modified xsi:type="dcterms:W3CDTF">2023-09-23T00:03:48Z</dcterms:modified>
</cp:coreProperties>
</file>