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88" y="31"/>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9/22/2023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accent2">
                    <a:lumMod val="60000"/>
                    <a:lumOff val="40000"/>
                  </a:schemeClr>
                </a:solidFill>
              </a:rPr>
              <a:t>ASCRIBE TO THE LORD</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6096000"/>
          </a:xfrm>
        </p:spPr>
        <p:txBody>
          <a:bodyPr>
            <a:normAutofit fontScale="90000"/>
          </a:bodyPr>
          <a:lstStyle/>
          <a:p>
            <a:r>
              <a:rPr lang="en-US" cap="none" dirty="0">
                <a:solidFill>
                  <a:schemeClr val="accent2">
                    <a:lumMod val="60000"/>
                    <a:lumOff val="40000"/>
                  </a:schemeClr>
                </a:solidFill>
              </a:rPr>
              <a:t>Coda:  </a:t>
            </a:r>
            <a:br>
              <a:rPr lang="en-US" cap="none" dirty="0">
                <a:solidFill>
                  <a:schemeClr val="accent2">
                    <a:lumMod val="60000"/>
                    <a:lumOff val="40000"/>
                  </a:schemeClr>
                </a:solidFill>
              </a:rPr>
            </a:br>
            <a:br>
              <a:rPr lang="en-US" cap="none" dirty="0">
                <a:solidFill>
                  <a:schemeClr val="accent2">
                    <a:lumMod val="60000"/>
                    <a:lumOff val="40000"/>
                  </a:schemeClr>
                </a:solidFill>
              </a:rPr>
            </a:br>
            <a:r>
              <a:rPr lang="en-US" cap="none" dirty="0">
                <a:solidFill>
                  <a:schemeClr val="accent2">
                    <a:lumMod val="60000"/>
                    <a:lumOff val="40000"/>
                  </a:schemeClr>
                </a:solidFill>
              </a:rPr>
              <a:t>Hallelujah! </a:t>
            </a:r>
            <a:br>
              <a:rPr lang="en-US" cap="none" dirty="0">
                <a:solidFill>
                  <a:schemeClr val="accent2">
                    <a:lumMod val="60000"/>
                    <a:lumOff val="40000"/>
                  </a:schemeClr>
                </a:solidFill>
              </a:rPr>
            </a:br>
            <a:r>
              <a:rPr lang="en-US" cap="none" dirty="0">
                <a:solidFill>
                  <a:schemeClr val="accent2">
                    <a:lumMod val="60000"/>
                    <a:lumOff val="40000"/>
                  </a:schemeClr>
                </a:solidFill>
              </a:rPr>
              <a:t>    Hallelujah!      </a:t>
            </a:r>
            <a:br>
              <a:rPr lang="en-US" cap="none" dirty="0">
                <a:solidFill>
                  <a:schemeClr val="accent2">
                    <a:lumMod val="60000"/>
                    <a:lumOff val="40000"/>
                  </a:schemeClr>
                </a:solidFill>
              </a:rPr>
            </a:br>
            <a:r>
              <a:rPr lang="en-US" cap="none" dirty="0">
                <a:solidFill>
                  <a:schemeClr val="accent2">
                    <a:lumMod val="60000"/>
                    <a:lumOff val="40000"/>
                  </a:schemeClr>
                </a:solidFill>
              </a:rPr>
              <a:t>    Hallelujah!      </a:t>
            </a:r>
            <a:br>
              <a:rPr lang="en-US" cap="none" dirty="0">
                <a:solidFill>
                  <a:schemeClr val="accent2">
                    <a:lumMod val="60000"/>
                    <a:lumOff val="40000"/>
                  </a:schemeClr>
                </a:solidFill>
              </a:rPr>
            </a:br>
            <a:r>
              <a:rPr lang="en-US" cap="none" dirty="0">
                <a:solidFill>
                  <a:schemeClr val="accent2">
                    <a:lumMod val="60000"/>
                    <a:lumOff val="40000"/>
                  </a:schemeClr>
                </a:solidFill>
              </a:rPr>
              <a:t>Hallelujah!</a:t>
            </a:r>
            <a:br>
              <a:rPr lang="en-US" cap="none" dirty="0">
                <a:solidFill>
                  <a:schemeClr val="accent2">
                    <a:lumMod val="60000"/>
                    <a:lumOff val="40000"/>
                  </a:schemeClr>
                </a:solidFill>
              </a:rPr>
            </a:br>
            <a:br>
              <a:rPr lang="en-US" cap="none" dirty="0">
                <a:solidFill>
                  <a:schemeClr val="accent2">
                    <a:lumMod val="60000"/>
                    <a:lumOff val="40000"/>
                  </a:schemeClr>
                </a:solidFill>
              </a:rPr>
            </a:br>
            <a:br>
              <a:rPr lang="en-US" cap="none" dirty="0">
                <a:solidFill>
                  <a:schemeClr val="accent2">
                    <a:lumMod val="60000"/>
                    <a:lumOff val="40000"/>
                  </a:schemeClr>
                </a:solidFill>
              </a:rPr>
            </a:br>
            <a:endParaRPr lang="en-US" cap="none" dirty="0">
              <a:solidFill>
                <a:schemeClr val="accent2">
                  <a:lumMod val="60000"/>
                  <a:lumOff val="40000"/>
                </a:schemeClr>
              </a:solidFill>
            </a:endParaRP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6096000"/>
          </a:xfrm>
        </p:spPr>
        <p:txBody>
          <a:bodyPr>
            <a:normAutofit/>
          </a:bodyPr>
          <a:lstStyle/>
          <a:p>
            <a:r>
              <a:rPr lang="en-US" sz="5400" cap="none" dirty="0">
                <a:solidFill>
                  <a:schemeClr val="accent2">
                    <a:lumMod val="60000"/>
                    <a:lumOff val="40000"/>
                  </a:schemeClr>
                </a:solidFill>
              </a:rPr>
              <a:t>End</a:t>
            </a:r>
            <a:br>
              <a:rPr lang="en-US" sz="4000" cap="none" dirty="0">
                <a:solidFill>
                  <a:schemeClr val="accent2">
                    <a:lumMod val="60000"/>
                    <a:lumOff val="40000"/>
                  </a:schemeClr>
                </a:solidFill>
              </a:rPr>
            </a:br>
            <a:br>
              <a:rPr lang="en-US" sz="4000" cap="none" dirty="0">
                <a:solidFill>
                  <a:schemeClr val="accent2">
                    <a:lumMod val="60000"/>
                    <a:lumOff val="40000"/>
                  </a:schemeClr>
                </a:solidFill>
              </a:rPr>
            </a:br>
            <a:br>
              <a:rPr lang="en-US" sz="4000" cap="none" dirty="0">
                <a:solidFill>
                  <a:schemeClr val="accent2">
                    <a:lumMod val="60000"/>
                    <a:lumOff val="40000"/>
                  </a:schemeClr>
                </a:solidFill>
              </a:rPr>
            </a:br>
            <a:br>
              <a:rPr lang="en-US" sz="4000" cap="none" dirty="0">
                <a:solidFill>
                  <a:schemeClr val="accent2">
                    <a:lumMod val="60000"/>
                    <a:lumOff val="40000"/>
                  </a:schemeClr>
                </a:solidFill>
              </a:rPr>
            </a:br>
            <a:r>
              <a:rPr lang="en-US" sz="4000" cap="none" dirty="0">
                <a:solidFill>
                  <a:schemeClr val="accent2">
                    <a:lumMod val="60000"/>
                    <a:lumOff val="40000"/>
                  </a:schemeClr>
                </a:solidFill>
              </a:rPr>
              <a:t>For song chords, visit</a:t>
            </a:r>
            <a:br>
              <a:rPr lang="en-US" sz="4000" cap="none" dirty="0">
                <a:solidFill>
                  <a:schemeClr val="accent2">
                    <a:lumMod val="60000"/>
                    <a:lumOff val="40000"/>
                  </a:schemeClr>
                </a:solidFill>
              </a:rPr>
            </a:br>
            <a:r>
              <a:rPr lang="en-US" sz="4000" cap="none" dirty="0">
                <a:solidFill>
                  <a:schemeClr val="accent2">
                    <a:lumMod val="60000"/>
                    <a:lumOff val="40000"/>
                  </a:schemeClr>
                </a:solidFill>
              </a:rPr>
              <a:t>www.chipstenoso.com</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6019800"/>
          </a:xfrm>
        </p:spPr>
        <p:txBody>
          <a:bodyPr>
            <a:normAutofit fontScale="90000"/>
          </a:bodyPr>
          <a:lstStyle/>
          <a:p>
            <a:r>
              <a:rPr lang="en-US" cap="none" dirty="0">
                <a:solidFill>
                  <a:schemeClr val="accent2">
                    <a:lumMod val="60000"/>
                    <a:lumOff val="40000"/>
                  </a:schemeClr>
                </a:solidFill>
              </a:rPr>
              <a:t>(W): Ascribe to the Lord, O </a:t>
            </a:r>
            <a:r>
              <a:rPr lang="en-US" cap="none" dirty="0" err="1">
                <a:solidFill>
                  <a:schemeClr val="accent2">
                    <a:lumMod val="60000"/>
                    <a:lumOff val="40000"/>
                  </a:schemeClr>
                </a:solidFill>
              </a:rPr>
              <a:t>heav’nly</a:t>
            </a:r>
            <a:r>
              <a:rPr lang="en-US" cap="none" dirty="0">
                <a:solidFill>
                  <a:schemeClr val="accent2">
                    <a:lumMod val="60000"/>
                    <a:lumOff val="40000"/>
                  </a:schemeClr>
                </a:solidFill>
              </a:rPr>
              <a:t> beings,</a:t>
            </a:r>
            <a:br>
              <a:rPr lang="en-US" cap="none" dirty="0">
                <a:solidFill>
                  <a:schemeClr val="accent2">
                    <a:lumMod val="60000"/>
                    <a:lumOff val="40000"/>
                  </a:schemeClr>
                </a:solidFill>
              </a:rPr>
            </a:br>
            <a:r>
              <a:rPr lang="en-US" cap="none" dirty="0">
                <a:solidFill>
                  <a:schemeClr val="accent2">
                    <a:lumMod val="60000"/>
                    <a:lumOff val="40000"/>
                  </a:schemeClr>
                </a:solidFill>
              </a:rPr>
              <a:t>Ascribe to Him glory and strength.</a:t>
            </a:r>
            <a:br>
              <a:rPr lang="en-US" cap="none" dirty="0">
                <a:solidFill>
                  <a:schemeClr val="accent2">
                    <a:lumMod val="60000"/>
                    <a:lumOff val="40000"/>
                  </a:schemeClr>
                </a:solidFill>
              </a:rPr>
            </a:br>
            <a:r>
              <a:rPr lang="en-US" cap="none" dirty="0">
                <a:solidFill>
                  <a:schemeClr val="accent2">
                    <a:lumMod val="60000"/>
                    <a:lumOff val="40000"/>
                  </a:schemeClr>
                </a:solidFill>
              </a:rPr>
              <a:t>O come ascribe to the Lord, the glory of His Name,</a:t>
            </a:r>
            <a:br>
              <a:rPr lang="en-US" cap="none" dirty="0">
                <a:solidFill>
                  <a:schemeClr val="accent2">
                    <a:lumMod val="60000"/>
                    <a:lumOff val="40000"/>
                  </a:schemeClr>
                </a:solidFill>
              </a:rPr>
            </a:br>
            <a:r>
              <a:rPr lang="en-US" cap="none" dirty="0">
                <a:solidFill>
                  <a:schemeClr val="accent2">
                    <a:lumMod val="60000"/>
                    <a:lumOff val="40000"/>
                  </a:schemeClr>
                </a:solidFill>
              </a:rPr>
              <a:t>And worship Him in holy array.</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5105400"/>
          </a:xfrm>
        </p:spPr>
        <p:txBody>
          <a:bodyPr>
            <a:normAutofit/>
          </a:bodyPr>
          <a:lstStyle/>
          <a:p>
            <a:r>
              <a:rPr lang="en-US" cap="none" dirty="0">
                <a:solidFill>
                  <a:schemeClr val="accent2">
                    <a:lumMod val="60000"/>
                    <a:lumOff val="40000"/>
                  </a:schemeClr>
                </a:solidFill>
              </a:rPr>
              <a:t> (M):  The voice of God is upon many waters;</a:t>
            </a:r>
            <a:br>
              <a:rPr lang="en-US" cap="none" dirty="0">
                <a:solidFill>
                  <a:schemeClr val="accent2">
                    <a:lumMod val="60000"/>
                    <a:lumOff val="40000"/>
                  </a:schemeClr>
                </a:solidFill>
              </a:rPr>
            </a:br>
            <a:r>
              <a:rPr lang="en-US" cap="none" dirty="0">
                <a:solidFill>
                  <a:schemeClr val="accent2">
                    <a:lumMod val="60000"/>
                    <a:lumOff val="40000"/>
                  </a:schemeClr>
                </a:solidFill>
              </a:rPr>
              <a:t>The God of glory thundering forth,</a:t>
            </a:r>
            <a:br>
              <a:rPr lang="en-US" cap="none" dirty="0">
                <a:solidFill>
                  <a:schemeClr val="accent2">
                    <a:lumMod val="60000"/>
                    <a:lumOff val="40000"/>
                  </a:schemeClr>
                </a:solidFill>
              </a:rPr>
            </a:br>
            <a:r>
              <a:rPr lang="en-US" cap="none" dirty="0">
                <a:solidFill>
                  <a:schemeClr val="accent2">
                    <a:lumMod val="60000"/>
                    <a:lumOff val="40000"/>
                  </a:schemeClr>
                </a:solidFill>
              </a:rPr>
              <a:t>The voice of God, full of majesty and power</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6096000"/>
          </a:xfrm>
        </p:spPr>
        <p:txBody>
          <a:bodyPr>
            <a:normAutofit fontScale="90000"/>
          </a:bodyPr>
          <a:lstStyle/>
          <a:p>
            <a:pPr algn="l"/>
            <a:r>
              <a:rPr lang="en-US" cap="none" dirty="0">
                <a:solidFill>
                  <a:schemeClr val="accent2">
                    <a:lumMod val="60000"/>
                    <a:lumOff val="40000"/>
                  </a:schemeClr>
                </a:solidFill>
              </a:rPr>
              <a:t> </a:t>
            </a:r>
            <a:r>
              <a:rPr lang="en-US" cap="none" dirty="0">
                <a:solidFill>
                  <a:srgbClr val="C00000"/>
                </a:solidFill>
              </a:rPr>
              <a:t>(W):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The voice of </a:t>
            </a:r>
            <a:br>
              <a:rPr lang="en-US" cap="none" dirty="0">
                <a:solidFill>
                  <a:schemeClr val="accent2">
                    <a:lumMod val="60000"/>
                    <a:lumOff val="40000"/>
                  </a:schemeClr>
                </a:solidFill>
              </a:rPr>
            </a:br>
            <a:r>
              <a:rPr lang="en-US" cap="none" dirty="0">
                <a:solidFill>
                  <a:schemeClr val="accent2">
                    <a:lumMod val="60000"/>
                    <a:lumOff val="40000"/>
                  </a:schemeClr>
                </a:solidFill>
              </a:rPr>
              <a:t>   the Lord breaks the cedar </a:t>
            </a:r>
            <a:br>
              <a:rPr lang="en-US" cap="none" dirty="0">
                <a:solidFill>
                  <a:schemeClr val="accent2">
                    <a:lumMod val="60000"/>
                    <a:lumOff val="40000"/>
                  </a:schemeClr>
                </a:solidFill>
              </a:rPr>
            </a:br>
            <a:r>
              <a:rPr lang="en-US" cap="none" dirty="0">
                <a:solidFill>
                  <a:schemeClr val="accent2">
                    <a:lumMod val="60000"/>
                    <a:lumOff val="40000"/>
                  </a:schemeClr>
                </a:solidFill>
              </a:rPr>
              <a:t>   of Lebanon</a:t>
            </a:r>
            <a:br>
              <a:rPr lang="en-US" cap="none" dirty="0">
                <a:solidFill>
                  <a:schemeClr val="accent2">
                    <a:lumMod val="60000"/>
                    <a:lumOff val="40000"/>
                  </a:schemeClr>
                </a:solidFill>
              </a:rPr>
            </a:br>
            <a:r>
              <a:rPr lang="en-US" cap="none" dirty="0">
                <a:solidFill>
                  <a:schemeClr val="accent2">
                    <a:lumMod val="60000"/>
                    <a:lumOff val="40000"/>
                  </a:schemeClr>
                </a:solidFill>
              </a:rPr>
              <a:t> </a:t>
            </a:r>
            <a:r>
              <a:rPr lang="en-US" cap="none" dirty="0">
                <a:solidFill>
                  <a:srgbClr val="C00000"/>
                </a:solidFill>
              </a:rPr>
              <a:t>(W):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The voice of </a:t>
            </a:r>
            <a:br>
              <a:rPr lang="en-US" cap="none" dirty="0">
                <a:solidFill>
                  <a:schemeClr val="accent2">
                    <a:lumMod val="60000"/>
                    <a:lumOff val="40000"/>
                  </a:schemeClr>
                </a:solidFill>
              </a:rPr>
            </a:br>
            <a:r>
              <a:rPr lang="en-US" cap="none" dirty="0">
                <a:solidFill>
                  <a:schemeClr val="accent2">
                    <a:lumMod val="60000"/>
                    <a:lumOff val="40000"/>
                  </a:schemeClr>
                </a:solidFill>
              </a:rPr>
              <a:t>    the Lord flashes forth </a:t>
            </a:r>
            <a:br>
              <a:rPr lang="en-US" cap="none" dirty="0">
                <a:solidFill>
                  <a:schemeClr val="accent2">
                    <a:lumMod val="60000"/>
                    <a:lumOff val="40000"/>
                  </a:schemeClr>
                </a:solidFill>
              </a:rPr>
            </a:br>
            <a:r>
              <a:rPr lang="en-US" cap="none" dirty="0">
                <a:solidFill>
                  <a:schemeClr val="accent2">
                    <a:lumMod val="60000"/>
                    <a:lumOff val="40000"/>
                  </a:schemeClr>
                </a:solidFill>
              </a:rPr>
              <a:t>    flames of fire</a:t>
            </a:r>
            <a:br>
              <a:rPr lang="en-US" cap="none" dirty="0">
                <a:solidFill>
                  <a:schemeClr val="accent2">
                    <a:lumMod val="60000"/>
                    <a:lumOff val="40000"/>
                  </a:schemeClr>
                </a:solidFill>
              </a:rPr>
            </a:br>
            <a:endParaRPr lang="en-US" cap="none" dirty="0">
              <a:solidFill>
                <a:schemeClr val="accent2">
                  <a:lumMod val="60000"/>
                  <a:lumOff val="40000"/>
                </a:schemeClr>
              </a:solidFill>
            </a:endParaRP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6096000"/>
          </a:xfrm>
        </p:spPr>
        <p:txBody>
          <a:bodyPr>
            <a:normAutofit fontScale="90000"/>
          </a:bodyPr>
          <a:lstStyle/>
          <a:p>
            <a:pPr algn="l"/>
            <a:r>
              <a:rPr lang="en-US" cap="none" dirty="0">
                <a:solidFill>
                  <a:srgbClr val="C00000"/>
                </a:solidFill>
              </a:rPr>
              <a:t> (W):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The voice of </a:t>
            </a:r>
            <a:br>
              <a:rPr lang="en-US" cap="none" dirty="0">
                <a:solidFill>
                  <a:schemeClr val="accent2">
                    <a:lumMod val="60000"/>
                    <a:lumOff val="40000"/>
                  </a:schemeClr>
                </a:solidFill>
              </a:rPr>
            </a:br>
            <a:r>
              <a:rPr lang="en-US" cap="none" dirty="0">
                <a:solidFill>
                  <a:schemeClr val="accent2">
                    <a:lumMod val="60000"/>
                    <a:lumOff val="40000"/>
                  </a:schemeClr>
                </a:solidFill>
              </a:rPr>
              <a:t>     the Lord strips the oaks </a:t>
            </a:r>
            <a:br>
              <a:rPr lang="en-US" cap="none" dirty="0">
                <a:solidFill>
                  <a:schemeClr val="accent2">
                    <a:lumMod val="60000"/>
                    <a:lumOff val="40000"/>
                  </a:schemeClr>
                </a:solidFill>
              </a:rPr>
            </a:br>
            <a:r>
              <a:rPr lang="en-US" cap="none" dirty="0">
                <a:solidFill>
                  <a:schemeClr val="accent2">
                    <a:lumMod val="60000"/>
                    <a:lumOff val="40000"/>
                  </a:schemeClr>
                </a:solidFill>
              </a:rPr>
              <a:t>     and forests bare</a:t>
            </a:r>
            <a:br>
              <a:rPr lang="en-US" cap="none" dirty="0">
                <a:solidFill>
                  <a:schemeClr val="accent2">
                    <a:lumMod val="60000"/>
                    <a:lumOff val="40000"/>
                  </a:schemeClr>
                </a:solidFill>
              </a:rPr>
            </a:br>
            <a:r>
              <a:rPr lang="en-US" cap="none" dirty="0">
                <a:solidFill>
                  <a:schemeClr val="accent2">
                    <a:lumMod val="60000"/>
                    <a:lumOff val="40000"/>
                  </a:schemeClr>
                </a:solidFill>
              </a:rPr>
              <a:t> </a:t>
            </a:r>
            <a:r>
              <a:rPr lang="en-US" cap="none" dirty="0">
                <a:solidFill>
                  <a:srgbClr val="C00000"/>
                </a:solidFill>
              </a:rPr>
              <a:t>(W):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And His </a:t>
            </a:r>
            <a:br>
              <a:rPr lang="en-US" cap="none" dirty="0">
                <a:solidFill>
                  <a:schemeClr val="accent2">
                    <a:lumMod val="60000"/>
                    <a:lumOff val="40000"/>
                  </a:schemeClr>
                </a:solidFill>
              </a:rPr>
            </a:br>
            <a:r>
              <a:rPr lang="en-US" cap="none" dirty="0">
                <a:solidFill>
                  <a:schemeClr val="accent2">
                    <a:lumMod val="60000"/>
                    <a:lumOff val="40000"/>
                  </a:schemeClr>
                </a:solidFill>
              </a:rPr>
              <a:t>      temple all cry. “Glory!”</a:t>
            </a:r>
            <a:br>
              <a:rPr lang="en-US" cap="none" dirty="0">
                <a:solidFill>
                  <a:schemeClr val="accent2">
                    <a:lumMod val="60000"/>
                    <a:lumOff val="40000"/>
                  </a:schemeClr>
                </a:solidFill>
              </a:rPr>
            </a:br>
            <a:br>
              <a:rPr lang="en-US" cap="none" dirty="0">
                <a:solidFill>
                  <a:schemeClr val="accent2">
                    <a:lumMod val="60000"/>
                    <a:lumOff val="40000"/>
                  </a:schemeClr>
                </a:solidFill>
              </a:rPr>
            </a:br>
            <a:endParaRPr lang="en-US" cap="none" dirty="0">
              <a:solidFill>
                <a:schemeClr val="accent2">
                  <a:lumMod val="60000"/>
                  <a:lumOff val="40000"/>
                </a:schemeClr>
              </a:solidFill>
            </a:endParaRP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609600"/>
            <a:ext cx="8610600" cy="6096000"/>
          </a:xfrm>
        </p:spPr>
        <p:txBody>
          <a:bodyPr>
            <a:normAutofit fontScale="90000"/>
          </a:bodyPr>
          <a:lstStyle/>
          <a:p>
            <a:r>
              <a:rPr lang="en-US" cap="none" dirty="0">
                <a:solidFill>
                  <a:schemeClr val="accent2">
                    <a:lumMod val="60000"/>
                    <a:lumOff val="40000"/>
                  </a:schemeClr>
                </a:solidFill>
              </a:rPr>
              <a:t>(W): The Lord sits enthroned over all the flood,</a:t>
            </a:r>
            <a:br>
              <a:rPr lang="en-US" cap="none" dirty="0">
                <a:solidFill>
                  <a:schemeClr val="accent2">
                    <a:lumMod val="60000"/>
                    <a:lumOff val="40000"/>
                  </a:schemeClr>
                </a:solidFill>
              </a:rPr>
            </a:br>
            <a:r>
              <a:rPr lang="en-US" cap="none" dirty="0">
                <a:solidFill>
                  <a:schemeClr val="accent2">
                    <a:lumMod val="60000"/>
                    <a:lumOff val="40000"/>
                  </a:schemeClr>
                </a:solidFill>
              </a:rPr>
              <a:t>From their He reigns, Enthroned as king forever.</a:t>
            </a:r>
            <a:br>
              <a:rPr lang="en-US" cap="none" dirty="0">
                <a:solidFill>
                  <a:schemeClr val="accent2">
                    <a:lumMod val="60000"/>
                    <a:lumOff val="40000"/>
                  </a:schemeClr>
                </a:solidFill>
              </a:rPr>
            </a:br>
            <a:r>
              <a:rPr lang="en-US" cap="none" dirty="0">
                <a:solidFill>
                  <a:schemeClr val="accent2">
                    <a:lumMod val="60000"/>
                    <a:lumOff val="40000"/>
                  </a:schemeClr>
                </a:solidFill>
              </a:rPr>
              <a:t>Giving his strength to the people who knows His name.</a:t>
            </a:r>
            <a:br>
              <a:rPr lang="en-US" cap="none" dirty="0">
                <a:solidFill>
                  <a:schemeClr val="accent2">
                    <a:lumMod val="60000"/>
                    <a:lumOff val="40000"/>
                  </a:schemeClr>
                </a:solidFill>
              </a:rPr>
            </a:br>
            <a:r>
              <a:rPr lang="en-US" cap="none" dirty="0">
                <a:solidFill>
                  <a:schemeClr val="accent2">
                    <a:lumMod val="60000"/>
                    <a:lumOff val="40000"/>
                  </a:schemeClr>
                </a:solidFill>
              </a:rPr>
              <a:t>The Lord blessing His people with peace</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609600"/>
            <a:ext cx="8610600" cy="5029200"/>
          </a:xfrm>
        </p:spPr>
        <p:txBody>
          <a:bodyPr>
            <a:normAutofit/>
          </a:bodyPr>
          <a:lstStyle/>
          <a:p>
            <a:r>
              <a:rPr lang="en-US" cap="none" dirty="0">
                <a:solidFill>
                  <a:schemeClr val="accent2">
                    <a:lumMod val="60000"/>
                    <a:lumOff val="40000"/>
                  </a:schemeClr>
                </a:solidFill>
              </a:rPr>
              <a:t> (M):  The voice of God is upon many waters;</a:t>
            </a:r>
            <a:br>
              <a:rPr lang="en-US" cap="none" dirty="0">
                <a:solidFill>
                  <a:schemeClr val="accent2">
                    <a:lumMod val="60000"/>
                    <a:lumOff val="40000"/>
                  </a:schemeClr>
                </a:solidFill>
              </a:rPr>
            </a:br>
            <a:r>
              <a:rPr lang="en-US" cap="none" dirty="0">
                <a:solidFill>
                  <a:schemeClr val="accent2">
                    <a:lumMod val="60000"/>
                    <a:lumOff val="40000"/>
                  </a:schemeClr>
                </a:solidFill>
              </a:rPr>
              <a:t>The God of glory thundering forth</a:t>
            </a:r>
            <a:br>
              <a:rPr lang="en-US" cap="none" dirty="0">
                <a:solidFill>
                  <a:schemeClr val="accent2">
                    <a:lumMod val="60000"/>
                    <a:lumOff val="40000"/>
                  </a:schemeClr>
                </a:solidFill>
              </a:rPr>
            </a:br>
            <a:r>
              <a:rPr lang="en-US" cap="none" dirty="0">
                <a:solidFill>
                  <a:schemeClr val="accent2">
                    <a:lumMod val="60000"/>
                    <a:lumOff val="40000"/>
                  </a:schemeClr>
                </a:solidFill>
              </a:rPr>
              <a:t>the voice of God, full of majesty and power </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5791200"/>
          </a:xfrm>
        </p:spPr>
        <p:txBody>
          <a:bodyPr>
            <a:normAutofit fontScale="90000"/>
          </a:bodyPr>
          <a:lstStyle/>
          <a:p>
            <a:pPr algn="l"/>
            <a:r>
              <a:rPr lang="en-US" cap="none" dirty="0">
                <a:solidFill>
                  <a:schemeClr val="accent2">
                    <a:lumMod val="60000"/>
                    <a:lumOff val="40000"/>
                  </a:schemeClr>
                </a:solidFill>
              </a:rPr>
              <a:t> </a:t>
            </a:r>
            <a:r>
              <a:rPr lang="en-US" cap="none" dirty="0">
                <a:solidFill>
                  <a:srgbClr val="C00000"/>
                </a:solidFill>
              </a:rPr>
              <a:t>(W):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The voice of </a:t>
            </a:r>
            <a:br>
              <a:rPr lang="en-US" cap="none" dirty="0">
                <a:solidFill>
                  <a:schemeClr val="accent2">
                    <a:lumMod val="60000"/>
                    <a:lumOff val="40000"/>
                  </a:schemeClr>
                </a:solidFill>
              </a:rPr>
            </a:br>
            <a:r>
              <a:rPr lang="en-US" cap="none" dirty="0">
                <a:solidFill>
                  <a:schemeClr val="accent2">
                    <a:lumMod val="60000"/>
                    <a:lumOff val="40000"/>
                  </a:schemeClr>
                </a:solidFill>
              </a:rPr>
              <a:t>   the Lord breaks the cedar </a:t>
            </a:r>
            <a:br>
              <a:rPr lang="en-US" cap="none" dirty="0">
                <a:solidFill>
                  <a:schemeClr val="accent2">
                    <a:lumMod val="60000"/>
                    <a:lumOff val="40000"/>
                  </a:schemeClr>
                </a:solidFill>
              </a:rPr>
            </a:br>
            <a:r>
              <a:rPr lang="en-US" cap="none" dirty="0">
                <a:solidFill>
                  <a:schemeClr val="accent2">
                    <a:lumMod val="60000"/>
                    <a:lumOff val="40000"/>
                  </a:schemeClr>
                </a:solidFill>
              </a:rPr>
              <a:t>   of Lebanon</a:t>
            </a:r>
            <a:br>
              <a:rPr lang="en-US" cap="none" dirty="0">
                <a:solidFill>
                  <a:schemeClr val="accent2">
                    <a:lumMod val="60000"/>
                    <a:lumOff val="40000"/>
                  </a:schemeClr>
                </a:solidFill>
              </a:rPr>
            </a:br>
            <a:r>
              <a:rPr lang="en-US" cap="none" dirty="0">
                <a:solidFill>
                  <a:schemeClr val="accent2">
                    <a:lumMod val="60000"/>
                    <a:lumOff val="40000"/>
                  </a:schemeClr>
                </a:solidFill>
              </a:rPr>
              <a:t> </a:t>
            </a:r>
            <a:r>
              <a:rPr lang="en-US" cap="none" dirty="0">
                <a:solidFill>
                  <a:srgbClr val="C00000"/>
                </a:solidFill>
              </a:rPr>
              <a:t>(W):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The voice of </a:t>
            </a:r>
            <a:br>
              <a:rPr lang="en-US" cap="none" dirty="0">
                <a:solidFill>
                  <a:schemeClr val="accent2">
                    <a:lumMod val="60000"/>
                    <a:lumOff val="40000"/>
                  </a:schemeClr>
                </a:solidFill>
              </a:rPr>
            </a:br>
            <a:r>
              <a:rPr lang="en-US" cap="none" dirty="0">
                <a:solidFill>
                  <a:schemeClr val="accent2">
                    <a:lumMod val="60000"/>
                    <a:lumOff val="40000"/>
                  </a:schemeClr>
                </a:solidFill>
              </a:rPr>
              <a:t>    the Lord flashes forth </a:t>
            </a:r>
            <a:br>
              <a:rPr lang="en-US" cap="none" dirty="0">
                <a:solidFill>
                  <a:schemeClr val="accent2">
                    <a:lumMod val="60000"/>
                    <a:lumOff val="40000"/>
                  </a:schemeClr>
                </a:solidFill>
              </a:rPr>
            </a:br>
            <a:r>
              <a:rPr lang="en-US" cap="none" dirty="0">
                <a:solidFill>
                  <a:schemeClr val="accent2">
                    <a:lumMod val="60000"/>
                    <a:lumOff val="40000"/>
                  </a:schemeClr>
                </a:solidFill>
              </a:rPr>
              <a:t>    flames of fire</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6096000"/>
          </a:xfrm>
        </p:spPr>
        <p:txBody>
          <a:bodyPr>
            <a:normAutofit fontScale="90000"/>
          </a:bodyPr>
          <a:lstStyle/>
          <a:p>
            <a:pPr algn="l"/>
            <a:r>
              <a:rPr lang="en-US" cap="none" dirty="0">
                <a:solidFill>
                  <a:srgbClr val="C00000"/>
                </a:solidFill>
              </a:rPr>
              <a:t> (W):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The voice of </a:t>
            </a:r>
            <a:br>
              <a:rPr lang="en-US" cap="none" dirty="0">
                <a:solidFill>
                  <a:schemeClr val="accent2">
                    <a:lumMod val="60000"/>
                    <a:lumOff val="40000"/>
                  </a:schemeClr>
                </a:solidFill>
              </a:rPr>
            </a:br>
            <a:r>
              <a:rPr lang="en-US" cap="none" dirty="0">
                <a:solidFill>
                  <a:schemeClr val="accent2">
                    <a:lumMod val="60000"/>
                    <a:lumOff val="40000"/>
                  </a:schemeClr>
                </a:solidFill>
              </a:rPr>
              <a:t>     the Lord strips the oaks </a:t>
            </a:r>
            <a:br>
              <a:rPr lang="en-US" cap="none" dirty="0">
                <a:solidFill>
                  <a:schemeClr val="accent2">
                    <a:lumMod val="60000"/>
                    <a:lumOff val="40000"/>
                  </a:schemeClr>
                </a:solidFill>
              </a:rPr>
            </a:br>
            <a:r>
              <a:rPr lang="en-US" cap="none" dirty="0">
                <a:solidFill>
                  <a:schemeClr val="accent2">
                    <a:lumMod val="60000"/>
                    <a:lumOff val="40000"/>
                  </a:schemeClr>
                </a:solidFill>
              </a:rPr>
              <a:t>     and forests bare</a:t>
            </a:r>
            <a:br>
              <a:rPr lang="en-US" cap="none" dirty="0">
                <a:solidFill>
                  <a:schemeClr val="accent2">
                    <a:lumMod val="60000"/>
                    <a:lumOff val="40000"/>
                  </a:schemeClr>
                </a:solidFill>
              </a:rPr>
            </a:br>
            <a:r>
              <a:rPr lang="en-US" cap="none" dirty="0">
                <a:solidFill>
                  <a:schemeClr val="accent2">
                    <a:lumMod val="60000"/>
                    <a:lumOff val="40000"/>
                  </a:schemeClr>
                </a:solidFill>
              </a:rPr>
              <a:t> </a:t>
            </a:r>
            <a:r>
              <a:rPr lang="en-US" cap="none" dirty="0">
                <a:solidFill>
                  <a:srgbClr val="C00000"/>
                </a:solidFill>
              </a:rPr>
              <a:t>(W):  Hallelujah!</a:t>
            </a:r>
            <a:br>
              <a:rPr lang="en-US" cap="none" dirty="0">
                <a:solidFill>
                  <a:schemeClr val="accent2">
                    <a:lumMod val="60000"/>
                    <a:lumOff val="40000"/>
                  </a:schemeClr>
                </a:solidFill>
              </a:rPr>
            </a:br>
            <a:r>
              <a:rPr lang="en-US" cap="none" dirty="0">
                <a:solidFill>
                  <a:schemeClr val="accent2">
                    <a:lumMod val="60000"/>
                    <a:lumOff val="40000"/>
                  </a:schemeClr>
                </a:solidFill>
              </a:rPr>
              <a:t>(M):  (echo)  And His </a:t>
            </a:r>
            <a:br>
              <a:rPr lang="en-US" cap="none" dirty="0">
                <a:solidFill>
                  <a:schemeClr val="accent2">
                    <a:lumMod val="60000"/>
                    <a:lumOff val="40000"/>
                  </a:schemeClr>
                </a:solidFill>
              </a:rPr>
            </a:br>
            <a:r>
              <a:rPr lang="en-US" cap="none" dirty="0">
                <a:solidFill>
                  <a:schemeClr val="accent2">
                    <a:lumMod val="60000"/>
                    <a:lumOff val="40000"/>
                  </a:schemeClr>
                </a:solidFill>
              </a:rPr>
              <a:t>      temple all cry. “Glory!”</a:t>
            </a:r>
            <a:br>
              <a:rPr lang="en-US" cap="none" dirty="0">
                <a:solidFill>
                  <a:schemeClr val="accent2">
                    <a:lumMod val="60000"/>
                    <a:lumOff val="40000"/>
                  </a:schemeClr>
                </a:solidFill>
              </a:rPr>
            </a:br>
            <a:br>
              <a:rPr lang="en-US" cap="none" dirty="0">
                <a:solidFill>
                  <a:schemeClr val="accent2">
                    <a:lumMod val="60000"/>
                    <a:lumOff val="40000"/>
                  </a:schemeClr>
                </a:solidFill>
              </a:rPr>
            </a:br>
            <a:endParaRPr lang="en-US" cap="none" dirty="0">
              <a:solidFill>
                <a:schemeClr val="accent2">
                  <a:lumMod val="60000"/>
                  <a:lumOff val="40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409</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Verdana</vt:lpstr>
      <vt:lpstr>Wingdings</vt:lpstr>
      <vt:lpstr>Wingdings 2</vt:lpstr>
      <vt:lpstr>Wingdings 3</vt:lpstr>
      <vt:lpstr>Apex</vt:lpstr>
      <vt:lpstr>ASCRIBE TO THE LORD</vt:lpstr>
      <vt:lpstr>(W): Ascribe to the Lord, O heav’nly beings, Ascribe to Him glory and strength. O come ascribe to the Lord, the glory of His Name, And worship Him in holy array.</vt:lpstr>
      <vt:lpstr> (M):  The voice of God is upon many waters; The God of glory thundering forth, The voice of God, full of majesty and power</vt:lpstr>
      <vt:lpstr> (W):  Hallelujah! (M):  (echo) The voice of     the Lord breaks the cedar     of Lebanon  (W):  Hallelujah! (M):   (echo)   The voice of      the Lord flashes forth      flames of fire </vt:lpstr>
      <vt:lpstr> (W):  Hallelujah! (M):  (echo) The voice of       the Lord strips the oaks       and forests bare  (W):  Hallelujah! (M):  (echo)  And His        temple all cry. “Glory!”  </vt:lpstr>
      <vt:lpstr>(W): The Lord sits enthroned over all the flood, From their He reigns, Enthroned as king forever. Giving his strength to the people who knows His name. The Lord blessing His people with peace</vt:lpstr>
      <vt:lpstr> (M):  The voice of God is upon many waters; The God of glory thundering forth the voice of God, full of majesty and power </vt:lpstr>
      <vt:lpstr> (W):  Hallelujah! (M):  (echo) The voice of     the Lord breaks the cedar     of Lebanon  (W):  Hallelujah! (M):   (echo)   The voice of      the Lord flashes forth      flames of fire</vt:lpstr>
      <vt:lpstr> (W):  Hallelujah! (M):  (echo) The voice of       the Lord strips the oaks       and forests bare  (W):  Hallelujah! (M):  (echo)  And His        temple all cry. “Glory!”  </vt:lpstr>
      <vt:lpstr>Coda:    Hallelujah!      Hallelujah!           Hallelujah!       Hallelujah!   </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27</cp:revision>
  <dcterms:created xsi:type="dcterms:W3CDTF">2013-08-06T21:21:49Z</dcterms:created>
  <dcterms:modified xsi:type="dcterms:W3CDTF">2023-09-23T00:00:22Z</dcterms:modified>
</cp:coreProperties>
</file>