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ANIMA CHRISTI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228600"/>
            <a:ext cx="8229600" cy="6324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Soul of Christ, sanctify me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Body of Christ, save me water from the side of Christ,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Wash me, passion of Christ,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Give me strength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Hear me, Jesus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Hide me in thy wounds that I may never leave Thy side,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From all the evil that surrounds me, defend me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953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when the call of death arrives, bid me come to thee,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That I may praise thee, with thy saints, forever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533400"/>
            <a:ext cx="8229600" cy="5715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Hear me, Jesus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Hide me in thy wounds that I may never leave Thy side,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From all the evil that surrounds me, defend me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953000"/>
          </a:xfrm>
        </p:spPr>
        <p:txBody>
          <a:bodyPr>
            <a:normAutofit/>
          </a:bodyPr>
          <a:lstStyle/>
          <a:p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And when the call of death arrives, bid me come to thee,</a:t>
            </a:r>
            <a:br>
              <a:rPr lang="en-US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cap="none" dirty="0">
                <a:solidFill>
                  <a:schemeClr val="tx2">
                    <a:lumMod val="75000"/>
                  </a:schemeClr>
                </a:solidFill>
              </a:rPr>
              <a:t>That I may praise thee, with thy saints, forever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762000"/>
            <a:ext cx="8229600" cy="4267200"/>
          </a:xfrm>
        </p:spPr>
        <p:txBody>
          <a:bodyPr>
            <a:noAutofit/>
          </a:bodyPr>
          <a:lstStyle/>
          <a:p>
            <a:b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5400" cap="none" dirty="0">
                <a:solidFill>
                  <a:schemeClr val="tx2">
                    <a:lumMod val="75000"/>
                  </a:schemeClr>
                </a:solidFill>
              </a:rPr>
              <a:t>End</a:t>
            </a:r>
            <a:b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  <a:t>For song chords, visit</a:t>
            </a:r>
            <a:b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3600" cap="none" dirty="0">
                <a:solidFill>
                  <a:schemeClr val="tx2">
                    <a:lumMod val="75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163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ANIMA CHRISTI</vt:lpstr>
      <vt:lpstr>Soul of Christ, sanctify me Body of Christ, save me water from the side of Christ, Wash me, passion of Christ, Give me strength</vt:lpstr>
      <vt:lpstr>Hear me, Jesus Hide me in thy wounds that I may never leave Thy side, From all the evil that surrounds me, defend me</vt:lpstr>
      <vt:lpstr> And when the call of death arrives, bid me come to thee, That I may praise thee, with thy saints, forever</vt:lpstr>
      <vt:lpstr>Hear me, Jesus Hide me in thy wounds that I may never leave Thy side, From all the evil that surrounds me, defend me</vt:lpstr>
      <vt:lpstr> And when the call of death arrives, bid me come to thee, That I may praise thee, with thy saints, forever</vt:lpstr>
      <vt:lpstr> 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</cp:revision>
  <dcterms:created xsi:type="dcterms:W3CDTF">2013-08-06T21:21:49Z</dcterms:created>
  <dcterms:modified xsi:type="dcterms:W3CDTF">2023-09-22T23:58:43Z</dcterms:modified>
</cp:coreProperties>
</file>