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AMAZING GRACE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Amazing grace, how sweet the sound,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That saved a wretch like me.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 once was lost, but now I am found,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Was blind, but now I see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‘Twas</a:t>
            </a: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grace that thought my heart to fear,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And grace my fears relieved.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How precious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did that grace appear, the  hour I first believed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8229600" cy="6248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Through many dangers, toils, and snares,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 have already come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cap="none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‘Tis</a:t>
            </a: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grace has brought me safe thus far,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And grace will lead  me home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762000"/>
            <a:ext cx="8229600" cy="5257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The Lord has  promised good to me,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His word my hope secures,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He will  my shield and portion be,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As  long as life endures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685800"/>
            <a:ext cx="8229600" cy="5257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And when this flesh and heart shall fail,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And mortal life shall cease,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 shall possess, within the veil,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 life of joy and peace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60960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When we've been there ten thousand years,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Bright shining as the sun,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We've no less days to sing God's praise</a:t>
            </a:r>
            <a:b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Than when did when we first begun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609600"/>
            <a:ext cx="8686800" cy="5257800"/>
          </a:xfrm>
        </p:spPr>
        <p:txBody>
          <a:bodyPr>
            <a:normAutofit/>
          </a:bodyPr>
          <a:lstStyle/>
          <a:p>
            <a:r>
              <a:rPr lang="en-US" sz="60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End</a:t>
            </a:r>
            <a:br>
              <a:rPr lang="en-US" sz="40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br>
              <a:rPr lang="en-US" sz="40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br>
              <a:rPr lang="en-US" sz="40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br>
              <a:rPr lang="en-US" sz="40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40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For song chords, visit</a:t>
            </a:r>
            <a:br>
              <a:rPr lang="en-US" sz="40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4000" cap="non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213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AMAZING GRACE</vt:lpstr>
      <vt:lpstr>Amazing grace, how sweet the sound, That saved a wretch like me. I once was lost, but now I am found, Was blind, but now I see</vt:lpstr>
      <vt:lpstr>‘Twas grace that thought my heart to fear, And grace my fears relieved.  How precious did that grace appear, the  hour I first believed</vt:lpstr>
      <vt:lpstr>Through many dangers, toils, and snares, I have already come  ‘Tis grace has brought me safe thus far, And grace will lead  me home</vt:lpstr>
      <vt:lpstr>The Lord has  promised good to me, His word my hope secures, He will  my shield and portion be, As  long as life endures</vt:lpstr>
      <vt:lpstr>And when this flesh and heart shall fail, And mortal life shall cease, I shall possess, within the veil, A life of joy and peace</vt:lpstr>
      <vt:lpstr>When we've been there ten thousand years, Bright shining as the sun, We've no less days to sing God's praise Than when did when we first begun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14</cp:revision>
  <dcterms:created xsi:type="dcterms:W3CDTF">2013-08-06T21:21:49Z</dcterms:created>
  <dcterms:modified xsi:type="dcterms:W3CDTF">2023-09-22T23:58:12Z</dcterms:modified>
</cp:coreProperties>
</file>