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59" r:id="rId6"/>
    <p:sldId id="268" r:id="rId7"/>
    <p:sldId id="260" r:id="rId8"/>
    <p:sldId id="264" r:id="rId9"/>
    <p:sldId id="261" r:id="rId10"/>
    <p:sldId id="269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88" y="3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ALL MY DAYS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6030" y="838200"/>
            <a:ext cx="8229600" cy="4800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FFC000"/>
                </a:solidFill>
              </a:rPr>
              <a:t>Till the end of my days, Oh Lord,</a:t>
            </a:r>
            <a:br>
              <a:rPr lang="en-US" cap="none" dirty="0">
                <a:solidFill>
                  <a:srgbClr val="FFC000"/>
                </a:solidFill>
              </a:rPr>
            </a:br>
            <a:r>
              <a:rPr lang="en-US" cap="none" dirty="0">
                <a:solidFill>
                  <a:srgbClr val="FFC000"/>
                </a:solidFill>
              </a:rPr>
              <a:t>I will bless Your name</a:t>
            </a:r>
            <a:br>
              <a:rPr lang="en-US" cap="none" dirty="0">
                <a:solidFill>
                  <a:srgbClr val="FFC000"/>
                </a:solidFill>
              </a:rPr>
            </a:br>
            <a:r>
              <a:rPr lang="en-US" cap="none" dirty="0">
                <a:solidFill>
                  <a:srgbClr val="FFC000"/>
                </a:solidFill>
              </a:rPr>
              <a:t>Sing Your praise,</a:t>
            </a:r>
            <a:br>
              <a:rPr lang="en-US" cap="none" dirty="0">
                <a:solidFill>
                  <a:srgbClr val="FFC000"/>
                </a:solidFill>
              </a:rPr>
            </a:br>
            <a:r>
              <a:rPr lang="en-US" cap="none" dirty="0">
                <a:solidFill>
                  <a:srgbClr val="FFC000"/>
                </a:solidFill>
              </a:rPr>
              <a:t> give You thanks,</a:t>
            </a:r>
            <a:br>
              <a:rPr lang="en-US" cap="none" dirty="0">
                <a:solidFill>
                  <a:srgbClr val="FFC000"/>
                </a:solidFill>
              </a:rPr>
            </a:br>
            <a:r>
              <a:rPr lang="en-US" cap="none" dirty="0">
                <a:solidFill>
                  <a:srgbClr val="FFC000"/>
                </a:solidFill>
              </a:rPr>
              <a:t>All my days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05400" y="6858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n w="6350">
                  <a:noFill/>
                </a:ln>
                <a:solidFill>
                  <a:srgbClr val="FFFF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REFRAIN</a:t>
            </a:r>
            <a:r>
              <a:rPr lang="en-US" sz="2800" dirty="0">
                <a:solidFill>
                  <a:srgbClr val="FFFF00"/>
                </a:solidFill>
              </a:rPr>
              <a:t>:</a:t>
            </a:r>
          </a:p>
        </p:txBody>
      </p:sp>
    </p:spTree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838200"/>
            <a:ext cx="8991600" cy="4800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FFC000"/>
                </a:solidFill>
              </a:rPr>
              <a:t>End</a:t>
            </a:r>
            <a:br>
              <a:rPr lang="en-US" cap="none" dirty="0">
                <a:solidFill>
                  <a:srgbClr val="FFC000"/>
                </a:solidFill>
              </a:rPr>
            </a:br>
            <a:br>
              <a:rPr lang="en-US" cap="none" dirty="0">
                <a:solidFill>
                  <a:srgbClr val="FFC000"/>
                </a:solidFill>
              </a:rPr>
            </a:br>
            <a:br>
              <a:rPr lang="en-US" cap="none" dirty="0">
                <a:solidFill>
                  <a:srgbClr val="FFC000"/>
                </a:solidFill>
              </a:rPr>
            </a:br>
            <a:br>
              <a:rPr lang="en-US" cap="none" dirty="0">
                <a:solidFill>
                  <a:srgbClr val="FFC000"/>
                </a:solidFill>
              </a:rPr>
            </a:br>
            <a:r>
              <a:rPr lang="en-US" cap="none" dirty="0">
                <a:solidFill>
                  <a:srgbClr val="FFC000"/>
                </a:solidFill>
              </a:rPr>
              <a:t>For song chords, visit</a:t>
            </a:r>
            <a:br>
              <a:rPr lang="en-US" cap="none" dirty="0">
                <a:solidFill>
                  <a:srgbClr val="FFC000"/>
                </a:solidFill>
              </a:rPr>
            </a:br>
            <a:r>
              <a:rPr lang="en-US" cap="none" dirty="0">
                <a:solidFill>
                  <a:srgbClr val="FFC000"/>
                </a:solidFill>
              </a:rPr>
              <a:t>www.chipstenoso.com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6030" y="838200"/>
            <a:ext cx="8229600" cy="4800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FFC000"/>
                </a:solidFill>
              </a:rPr>
              <a:t>Till the end of my days, Oh Lord,</a:t>
            </a:r>
            <a:br>
              <a:rPr lang="en-US" cap="none" dirty="0">
                <a:solidFill>
                  <a:srgbClr val="FFC000"/>
                </a:solidFill>
              </a:rPr>
            </a:br>
            <a:r>
              <a:rPr lang="en-US" cap="none" dirty="0">
                <a:solidFill>
                  <a:srgbClr val="FFC000"/>
                </a:solidFill>
              </a:rPr>
              <a:t>I will bless Your name</a:t>
            </a:r>
            <a:br>
              <a:rPr lang="en-US" cap="none" dirty="0">
                <a:solidFill>
                  <a:srgbClr val="FFC000"/>
                </a:solidFill>
              </a:rPr>
            </a:br>
            <a:r>
              <a:rPr lang="en-US" cap="none" dirty="0">
                <a:solidFill>
                  <a:srgbClr val="FFC000"/>
                </a:solidFill>
              </a:rPr>
              <a:t>Sing Your praise,</a:t>
            </a:r>
            <a:br>
              <a:rPr lang="en-US" cap="none" dirty="0">
                <a:solidFill>
                  <a:srgbClr val="FFC000"/>
                </a:solidFill>
              </a:rPr>
            </a:br>
            <a:r>
              <a:rPr lang="en-US" cap="none" dirty="0">
                <a:solidFill>
                  <a:srgbClr val="FFC000"/>
                </a:solidFill>
              </a:rPr>
              <a:t> give You thanks,</a:t>
            </a:r>
            <a:br>
              <a:rPr lang="en-US" cap="none" dirty="0">
                <a:solidFill>
                  <a:srgbClr val="FFC000"/>
                </a:solidFill>
              </a:rPr>
            </a:br>
            <a:r>
              <a:rPr lang="en-US" cap="none" dirty="0">
                <a:solidFill>
                  <a:srgbClr val="FFC000"/>
                </a:solidFill>
              </a:rPr>
              <a:t>All my days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05400" y="6858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n w="6350">
                  <a:noFill/>
                </a:ln>
                <a:solidFill>
                  <a:srgbClr val="FFFF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REFRAIN</a:t>
            </a:r>
            <a:r>
              <a:rPr lang="en-US" sz="2800" dirty="0">
                <a:solidFill>
                  <a:srgbClr val="FFFF00"/>
                </a:solidFill>
              </a:rPr>
              <a:t>: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6030" y="838200"/>
            <a:ext cx="8229600" cy="5486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FFC000"/>
                </a:solidFill>
              </a:rPr>
              <a:t>You have made me little less than a God,</a:t>
            </a:r>
            <a:br>
              <a:rPr lang="en-US" cap="none" dirty="0">
                <a:solidFill>
                  <a:srgbClr val="FFC000"/>
                </a:solidFill>
              </a:rPr>
            </a:br>
            <a:r>
              <a:rPr lang="en-US" cap="none" dirty="0">
                <a:solidFill>
                  <a:srgbClr val="FFC000"/>
                </a:solidFill>
              </a:rPr>
              <a:t>And have lavished my heart with Your love,</a:t>
            </a:r>
            <a:br>
              <a:rPr lang="en-US" cap="none" dirty="0">
                <a:solidFill>
                  <a:srgbClr val="FFC000"/>
                </a:solidFill>
              </a:rPr>
            </a:br>
            <a:r>
              <a:rPr lang="en-US" cap="none" dirty="0">
                <a:solidFill>
                  <a:srgbClr val="FFC000"/>
                </a:solidFill>
              </a:rPr>
              <a:t>With dignity and honor, You’ve clothed me,</a:t>
            </a:r>
            <a:br>
              <a:rPr lang="en-US" cap="none" dirty="0">
                <a:solidFill>
                  <a:srgbClr val="FFC000"/>
                </a:solidFill>
              </a:rPr>
            </a:br>
            <a:r>
              <a:rPr lang="en-US" cap="none" dirty="0">
                <a:solidFill>
                  <a:srgbClr val="FFC000"/>
                </a:solidFill>
              </a:rPr>
              <a:t>Given me rule over all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05400" y="6858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n w="6350">
                  <a:noFill/>
                </a:ln>
                <a:solidFill>
                  <a:srgbClr val="FFFF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VERSE 1</a:t>
            </a:r>
            <a:r>
              <a:rPr lang="en-US" sz="2800" dirty="0">
                <a:solidFill>
                  <a:srgbClr val="FFFF00"/>
                </a:solidFill>
              </a:rPr>
              <a:t>: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6030" y="838200"/>
            <a:ext cx="8229600" cy="4800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FFC000"/>
                </a:solidFill>
              </a:rPr>
              <a:t>Till the end of my days, Oh Lord,</a:t>
            </a:r>
            <a:br>
              <a:rPr lang="en-US" cap="none" dirty="0">
                <a:solidFill>
                  <a:srgbClr val="FFC000"/>
                </a:solidFill>
              </a:rPr>
            </a:br>
            <a:r>
              <a:rPr lang="en-US" cap="none" dirty="0">
                <a:solidFill>
                  <a:srgbClr val="FFC000"/>
                </a:solidFill>
              </a:rPr>
              <a:t>I will bless Your name</a:t>
            </a:r>
            <a:br>
              <a:rPr lang="en-US" cap="none" dirty="0">
                <a:solidFill>
                  <a:srgbClr val="FFC000"/>
                </a:solidFill>
              </a:rPr>
            </a:br>
            <a:r>
              <a:rPr lang="en-US" cap="none" dirty="0">
                <a:solidFill>
                  <a:srgbClr val="FFC000"/>
                </a:solidFill>
              </a:rPr>
              <a:t>Sing Your praise,</a:t>
            </a:r>
            <a:br>
              <a:rPr lang="en-US" cap="none" dirty="0">
                <a:solidFill>
                  <a:srgbClr val="FFC000"/>
                </a:solidFill>
              </a:rPr>
            </a:br>
            <a:r>
              <a:rPr lang="en-US" cap="none" dirty="0">
                <a:solidFill>
                  <a:srgbClr val="FFC000"/>
                </a:solidFill>
              </a:rPr>
              <a:t> give You thanks,</a:t>
            </a:r>
            <a:br>
              <a:rPr lang="en-US" cap="none" dirty="0">
                <a:solidFill>
                  <a:srgbClr val="FFC000"/>
                </a:solidFill>
              </a:rPr>
            </a:br>
            <a:r>
              <a:rPr lang="en-US" cap="none" dirty="0">
                <a:solidFill>
                  <a:srgbClr val="FFC000"/>
                </a:solidFill>
              </a:rPr>
              <a:t>All my days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05400" y="6858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n w="6350">
                  <a:noFill/>
                </a:ln>
                <a:solidFill>
                  <a:srgbClr val="FFFF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REFRAIN</a:t>
            </a:r>
            <a:r>
              <a:rPr lang="en-US" sz="2800" dirty="0">
                <a:solidFill>
                  <a:srgbClr val="FFFF00"/>
                </a:solidFill>
              </a:rPr>
              <a:t>: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6030" y="-152400"/>
            <a:ext cx="8229600" cy="6858000"/>
          </a:xfrm>
        </p:spPr>
        <p:txBody>
          <a:bodyPr>
            <a:normAutofit/>
          </a:bodyPr>
          <a:lstStyle/>
          <a:p>
            <a:r>
              <a:rPr lang="en-US" sz="4400" cap="none" dirty="0">
                <a:solidFill>
                  <a:srgbClr val="FFC000"/>
                </a:solidFill>
              </a:rPr>
              <a:t>You have blessed me with good things and plenty,</a:t>
            </a:r>
            <a:br>
              <a:rPr lang="en-US" sz="4400" cap="none" dirty="0">
                <a:solidFill>
                  <a:srgbClr val="FFC000"/>
                </a:solidFill>
              </a:rPr>
            </a:br>
            <a:r>
              <a:rPr lang="en-US" sz="4400" cap="none" dirty="0">
                <a:solidFill>
                  <a:srgbClr val="FFC000"/>
                </a:solidFill>
              </a:rPr>
              <a:t>And surrounded my table with friends,</a:t>
            </a:r>
            <a:br>
              <a:rPr lang="en-US" sz="4400" cap="none" dirty="0">
                <a:solidFill>
                  <a:srgbClr val="FFC000"/>
                </a:solidFill>
              </a:rPr>
            </a:br>
            <a:r>
              <a:rPr lang="en-US" sz="4400" cap="none" dirty="0">
                <a:solidFill>
                  <a:srgbClr val="FFC000"/>
                </a:solidFill>
              </a:rPr>
              <a:t>Their love and their laughter enrich me,</a:t>
            </a:r>
            <a:br>
              <a:rPr lang="en-US" sz="4400" cap="none" dirty="0">
                <a:solidFill>
                  <a:srgbClr val="FFC000"/>
                </a:solidFill>
              </a:rPr>
            </a:br>
            <a:r>
              <a:rPr lang="en-US" sz="4400" cap="none" dirty="0">
                <a:solidFill>
                  <a:srgbClr val="FFC000"/>
                </a:solidFill>
              </a:rPr>
              <a:t>Together we sing Your praise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29200" y="2286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n w="6350">
                  <a:noFill/>
                </a:ln>
                <a:solidFill>
                  <a:srgbClr val="FFFF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VERSE 2</a:t>
            </a:r>
            <a:r>
              <a:rPr lang="en-US" sz="2800" dirty="0">
                <a:solidFill>
                  <a:srgbClr val="FFFF00"/>
                </a:solidFill>
              </a:rPr>
              <a:t>: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6030" y="838200"/>
            <a:ext cx="8229600" cy="4800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FFC000"/>
                </a:solidFill>
              </a:rPr>
              <a:t>Till the end of my days, Oh Lord,</a:t>
            </a:r>
            <a:br>
              <a:rPr lang="en-US" cap="none" dirty="0">
                <a:solidFill>
                  <a:srgbClr val="FFC000"/>
                </a:solidFill>
              </a:rPr>
            </a:br>
            <a:r>
              <a:rPr lang="en-US" cap="none" dirty="0">
                <a:solidFill>
                  <a:srgbClr val="FFC000"/>
                </a:solidFill>
              </a:rPr>
              <a:t>I will bless Your name</a:t>
            </a:r>
            <a:br>
              <a:rPr lang="en-US" cap="none" dirty="0">
                <a:solidFill>
                  <a:srgbClr val="FFC000"/>
                </a:solidFill>
              </a:rPr>
            </a:br>
            <a:r>
              <a:rPr lang="en-US" cap="none" dirty="0">
                <a:solidFill>
                  <a:srgbClr val="FFC000"/>
                </a:solidFill>
              </a:rPr>
              <a:t>Sing Your praise,</a:t>
            </a:r>
            <a:br>
              <a:rPr lang="en-US" cap="none" dirty="0">
                <a:solidFill>
                  <a:srgbClr val="FFC000"/>
                </a:solidFill>
              </a:rPr>
            </a:br>
            <a:r>
              <a:rPr lang="en-US" cap="none" dirty="0">
                <a:solidFill>
                  <a:srgbClr val="FFC000"/>
                </a:solidFill>
              </a:rPr>
              <a:t> give You thanks,</a:t>
            </a:r>
            <a:br>
              <a:rPr lang="en-US" cap="none" dirty="0">
                <a:solidFill>
                  <a:srgbClr val="FFC000"/>
                </a:solidFill>
              </a:rPr>
            </a:br>
            <a:r>
              <a:rPr lang="en-US" cap="none" dirty="0">
                <a:solidFill>
                  <a:srgbClr val="FFC000"/>
                </a:solidFill>
              </a:rPr>
              <a:t>All my days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05400" y="6858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n w="6350">
                  <a:noFill/>
                </a:ln>
                <a:solidFill>
                  <a:srgbClr val="FFFF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REFRAIN</a:t>
            </a:r>
            <a:r>
              <a:rPr lang="en-US" sz="2800" dirty="0">
                <a:solidFill>
                  <a:srgbClr val="FFFF00"/>
                </a:solidFill>
              </a:rPr>
              <a:t>: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6030" y="76200"/>
            <a:ext cx="8229600" cy="6096000"/>
          </a:xfrm>
        </p:spPr>
        <p:txBody>
          <a:bodyPr>
            <a:normAutofit/>
          </a:bodyPr>
          <a:lstStyle/>
          <a:p>
            <a:r>
              <a:rPr lang="en-US" sz="4400" cap="none" dirty="0">
                <a:solidFill>
                  <a:srgbClr val="FFC000"/>
                </a:solidFill>
              </a:rPr>
              <a:t>Your sun and your moon give me light,</a:t>
            </a:r>
            <a:br>
              <a:rPr lang="en-US" sz="4400" cap="none" dirty="0">
                <a:solidFill>
                  <a:srgbClr val="FFC000"/>
                </a:solidFill>
              </a:rPr>
            </a:br>
            <a:r>
              <a:rPr lang="en-US" sz="4400" cap="none" dirty="0">
                <a:solidFill>
                  <a:srgbClr val="FFC000"/>
                </a:solidFill>
              </a:rPr>
              <a:t>And Your stars show the way through the night,</a:t>
            </a:r>
            <a:br>
              <a:rPr lang="en-US" sz="4400" cap="none" dirty="0">
                <a:solidFill>
                  <a:srgbClr val="FFC000"/>
                </a:solidFill>
              </a:rPr>
            </a:br>
            <a:r>
              <a:rPr lang="en-US" sz="4400" cap="none" dirty="0">
                <a:solidFill>
                  <a:srgbClr val="FFC000"/>
                </a:solidFill>
              </a:rPr>
              <a:t>Your rivers and streams have refreshed me,</a:t>
            </a:r>
            <a:br>
              <a:rPr lang="en-US" sz="4400" cap="none" dirty="0">
                <a:solidFill>
                  <a:srgbClr val="FFC000"/>
                </a:solidFill>
              </a:rPr>
            </a:br>
            <a:r>
              <a:rPr lang="en-US" sz="4400" cap="none" dirty="0">
                <a:solidFill>
                  <a:srgbClr val="FFC000"/>
                </a:solidFill>
              </a:rPr>
              <a:t>I will sing Your praise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05400" y="6858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n w="6350">
                  <a:noFill/>
                </a:ln>
                <a:solidFill>
                  <a:srgbClr val="FFFF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VERSE 3</a:t>
            </a:r>
            <a:r>
              <a:rPr lang="en-US" sz="2800" dirty="0">
                <a:solidFill>
                  <a:srgbClr val="FFFF00"/>
                </a:solidFill>
              </a:rPr>
              <a:t>: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6030" y="838200"/>
            <a:ext cx="8229600" cy="4800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FFC000"/>
                </a:solidFill>
              </a:rPr>
              <a:t>Till the end of my days, Oh Lord,</a:t>
            </a:r>
            <a:br>
              <a:rPr lang="en-US" cap="none" dirty="0">
                <a:solidFill>
                  <a:srgbClr val="FFC000"/>
                </a:solidFill>
              </a:rPr>
            </a:br>
            <a:r>
              <a:rPr lang="en-US" cap="none" dirty="0">
                <a:solidFill>
                  <a:srgbClr val="FFC000"/>
                </a:solidFill>
              </a:rPr>
              <a:t>I will bless Your name,</a:t>
            </a:r>
            <a:br>
              <a:rPr lang="en-US" cap="none" dirty="0">
                <a:solidFill>
                  <a:srgbClr val="FFC000"/>
                </a:solidFill>
              </a:rPr>
            </a:br>
            <a:r>
              <a:rPr lang="en-US" cap="none" dirty="0">
                <a:solidFill>
                  <a:srgbClr val="FFC000"/>
                </a:solidFill>
              </a:rPr>
              <a:t>Sing Your praise,</a:t>
            </a:r>
            <a:br>
              <a:rPr lang="en-US" cap="none" dirty="0">
                <a:solidFill>
                  <a:srgbClr val="FFC000"/>
                </a:solidFill>
              </a:rPr>
            </a:br>
            <a:r>
              <a:rPr lang="en-US" cap="none" dirty="0">
                <a:solidFill>
                  <a:srgbClr val="FFC000"/>
                </a:solidFill>
              </a:rPr>
              <a:t> give You thanks,</a:t>
            </a:r>
            <a:br>
              <a:rPr lang="en-US" cap="none" dirty="0">
                <a:solidFill>
                  <a:srgbClr val="FFC000"/>
                </a:solidFill>
              </a:rPr>
            </a:br>
            <a:r>
              <a:rPr lang="en-US" cap="none" dirty="0">
                <a:solidFill>
                  <a:srgbClr val="FFC000"/>
                </a:solidFill>
              </a:rPr>
              <a:t>All my days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05400" y="6858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n w="6350">
                  <a:noFill/>
                </a:ln>
                <a:solidFill>
                  <a:srgbClr val="FFFF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REFRAIN</a:t>
            </a:r>
            <a:r>
              <a:rPr lang="en-US" sz="2800" dirty="0">
                <a:solidFill>
                  <a:srgbClr val="FFFF00"/>
                </a:solidFill>
              </a:rPr>
              <a:t>:</a:t>
            </a: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6030" y="457200"/>
            <a:ext cx="8229600" cy="5715000"/>
          </a:xfrm>
        </p:spPr>
        <p:txBody>
          <a:bodyPr>
            <a:normAutofit/>
          </a:bodyPr>
          <a:lstStyle/>
          <a:p>
            <a:r>
              <a:rPr lang="en-US" sz="4400" cap="none" dirty="0">
                <a:solidFill>
                  <a:srgbClr val="FFC000"/>
                </a:solidFill>
              </a:rPr>
              <a:t>How great is Your love, Oh Father,</a:t>
            </a:r>
            <a:br>
              <a:rPr lang="en-US" sz="4400" cap="none" dirty="0">
                <a:solidFill>
                  <a:srgbClr val="FFC000"/>
                </a:solidFill>
              </a:rPr>
            </a:br>
            <a:r>
              <a:rPr lang="en-US" sz="4400" cap="none" dirty="0">
                <a:solidFill>
                  <a:srgbClr val="FFC000"/>
                </a:solidFill>
              </a:rPr>
              <a:t>That You sent us Your savior Son,</a:t>
            </a:r>
            <a:br>
              <a:rPr lang="en-US" sz="4400" cap="none" dirty="0">
                <a:solidFill>
                  <a:srgbClr val="FFC000"/>
                </a:solidFill>
              </a:rPr>
            </a:br>
            <a:r>
              <a:rPr lang="en-US" sz="4400" cap="none" dirty="0">
                <a:solidFill>
                  <a:srgbClr val="FFC000"/>
                </a:solidFill>
              </a:rPr>
              <a:t>His death and His rising will heal us,</a:t>
            </a:r>
            <a:br>
              <a:rPr lang="en-US" sz="4400" cap="none" dirty="0">
                <a:solidFill>
                  <a:srgbClr val="FFC000"/>
                </a:solidFill>
              </a:rPr>
            </a:br>
            <a:r>
              <a:rPr lang="en-US" sz="4400" cap="none" dirty="0">
                <a:solidFill>
                  <a:srgbClr val="FFC000"/>
                </a:solidFill>
              </a:rPr>
              <a:t>And draw us all unto You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05400" y="6858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n w="6350">
                  <a:noFill/>
                </a:ln>
                <a:solidFill>
                  <a:srgbClr val="FFFF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VERSE 4</a:t>
            </a:r>
            <a:r>
              <a:rPr lang="en-US" sz="2800" dirty="0">
                <a:solidFill>
                  <a:srgbClr val="FFFF00"/>
                </a:solidFill>
              </a:rPr>
              <a:t>: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336</Words>
  <Application>Microsoft Office PowerPoint</Application>
  <PresentationFormat>Widescreen</PresentationFormat>
  <Paragraphs>20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Verdana</vt:lpstr>
      <vt:lpstr>Wingdings</vt:lpstr>
      <vt:lpstr>Wingdings 2</vt:lpstr>
      <vt:lpstr>Wingdings 3</vt:lpstr>
      <vt:lpstr>Apex</vt:lpstr>
      <vt:lpstr>ALL MY DAYS</vt:lpstr>
      <vt:lpstr>Till the end of my days, Oh Lord, I will bless Your name Sing Your praise,  give You thanks, All my days</vt:lpstr>
      <vt:lpstr>You have made me little less than a God, And have lavished my heart with Your love, With dignity and honor, You’ve clothed me, Given me rule over all</vt:lpstr>
      <vt:lpstr>Till the end of my days, Oh Lord, I will bless Your name Sing Your praise,  give You thanks, All my days</vt:lpstr>
      <vt:lpstr>You have blessed me with good things and plenty, And surrounded my table with friends, Their love and their laughter enrich me, Together we sing Your praise </vt:lpstr>
      <vt:lpstr>Till the end of my days, Oh Lord, I will bless Your name Sing Your praise,  give You thanks, All my days</vt:lpstr>
      <vt:lpstr>Your sun and your moon give me light, And Your stars show the way through the night, Your rivers and streams have refreshed me, I will sing Your praise </vt:lpstr>
      <vt:lpstr>Till the end of my days, Oh Lord, I will bless Your name, Sing Your praise,  give You thanks, All my days</vt:lpstr>
      <vt:lpstr>How great is Your love, Oh Father, That You sent us Your savior Son, His death and His rising will heal us, And draw us all unto You </vt:lpstr>
      <vt:lpstr>Till the end of my days, Oh Lord, I will bless Your name Sing Your praise,  give You thanks, All my days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13</cp:revision>
  <dcterms:created xsi:type="dcterms:W3CDTF">2013-08-06T21:21:49Z</dcterms:created>
  <dcterms:modified xsi:type="dcterms:W3CDTF">2023-09-22T23:57:43Z</dcterms:modified>
</cp:coreProperties>
</file>