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888" y="31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1371600"/>
            <a:ext cx="109728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828800" y="3331698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</p:spTree>
  </p:cSld>
  <p:clrMapOvr>
    <a:masterClrMapping/>
  </p:clrMapOvr>
  <p:transition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609600"/>
            <a:ext cx="94488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2507786"/>
            <a:ext cx="94488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66400" y="6416676"/>
            <a:ext cx="1016000" cy="365125"/>
          </a:xfrm>
        </p:spPr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535113"/>
            <a:ext cx="5389033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362201"/>
            <a:ext cx="5386917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362201"/>
            <a:ext cx="5389033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1" y="1524001"/>
            <a:ext cx="4011084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8400" y="609600"/>
            <a:ext cx="73152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1831975"/>
            <a:ext cx="73152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1166787"/>
            <a:ext cx="73152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9/22/2023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ABOVE ALL</a:t>
            </a:r>
          </a:p>
        </p:txBody>
      </p:sp>
    </p:spTree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838200"/>
            <a:ext cx="8229600" cy="5334000"/>
          </a:xfrm>
        </p:spPr>
        <p:txBody>
          <a:bodyPr>
            <a:normAutofit fontScale="90000"/>
          </a:bodyPr>
          <a:lstStyle/>
          <a:p>
            <a:r>
              <a:rPr lang="en-US" cap="none" dirty="0"/>
              <a:t>Above all powers, above all kings,</a:t>
            </a:r>
            <a:br>
              <a:rPr lang="en-US" cap="none" dirty="0"/>
            </a:br>
            <a:r>
              <a:rPr lang="en-US" cap="none" dirty="0"/>
              <a:t>Above all nature and all created things,</a:t>
            </a:r>
            <a:br>
              <a:rPr lang="en-US" cap="none" dirty="0"/>
            </a:br>
            <a:r>
              <a:rPr lang="en-US" cap="none" dirty="0"/>
              <a:t>Above all wisdom and all the ways of man,</a:t>
            </a:r>
            <a:br>
              <a:rPr lang="en-US" cap="none" dirty="0"/>
            </a:br>
            <a:r>
              <a:rPr lang="en-US" cap="none" dirty="0"/>
              <a:t>You were here before the world began</a:t>
            </a:r>
          </a:p>
        </p:txBody>
      </p:sp>
    </p:spTree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610600" cy="5562600"/>
          </a:xfrm>
        </p:spPr>
        <p:txBody>
          <a:bodyPr>
            <a:normAutofit fontScale="90000"/>
          </a:bodyPr>
          <a:lstStyle/>
          <a:p>
            <a:r>
              <a:rPr lang="en-US" cap="none" dirty="0"/>
              <a:t>Above all kingdoms, above all thrones,</a:t>
            </a:r>
            <a:br>
              <a:rPr lang="en-US" cap="none" dirty="0"/>
            </a:br>
            <a:r>
              <a:rPr lang="en-US" cap="none" dirty="0"/>
              <a:t>Above all wonders the world has ever known,</a:t>
            </a:r>
            <a:br>
              <a:rPr lang="en-US" cap="none" dirty="0"/>
            </a:br>
            <a:r>
              <a:rPr lang="en-US" cap="none" dirty="0"/>
              <a:t>Above all wealth and treasures of the earth,</a:t>
            </a:r>
            <a:br>
              <a:rPr lang="en-US" cap="none" dirty="0"/>
            </a:br>
            <a:r>
              <a:rPr lang="en-US" cap="none" dirty="0"/>
              <a:t>There's no way to measure what You're worth</a:t>
            </a:r>
          </a:p>
        </p:txBody>
      </p:sp>
    </p:spTree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8610600" cy="6019800"/>
          </a:xfrm>
        </p:spPr>
        <p:txBody>
          <a:bodyPr>
            <a:normAutofit fontScale="90000"/>
          </a:bodyPr>
          <a:lstStyle/>
          <a:p>
            <a:r>
              <a:rPr lang="en-US" cap="none" dirty="0"/>
              <a:t>Crucified laid behind a stone,</a:t>
            </a:r>
            <a:br>
              <a:rPr lang="en-US" cap="none" dirty="0"/>
            </a:br>
            <a:r>
              <a:rPr lang="en-US" cap="none" dirty="0"/>
              <a:t>You lived to die rejected and alone,</a:t>
            </a:r>
            <a:br>
              <a:rPr lang="en-US" cap="none" dirty="0"/>
            </a:br>
            <a:r>
              <a:rPr lang="en-US" cap="none" dirty="0"/>
              <a:t>Like a rose trampled on the ground,</a:t>
            </a:r>
            <a:br>
              <a:rPr lang="en-US" cap="none" dirty="0"/>
            </a:br>
            <a:r>
              <a:rPr lang="en-US" cap="none" dirty="0"/>
              <a:t>You took the fall and</a:t>
            </a:r>
            <a:br>
              <a:rPr lang="en-US" cap="none" dirty="0"/>
            </a:br>
            <a:r>
              <a:rPr lang="en-US" cap="none" dirty="0"/>
              <a:t>thought of me, </a:t>
            </a:r>
            <a:br>
              <a:rPr lang="en-US" cap="none" dirty="0"/>
            </a:br>
            <a:r>
              <a:rPr lang="en-US" cap="none" dirty="0"/>
              <a:t>Above all</a:t>
            </a:r>
          </a:p>
        </p:txBody>
      </p:sp>
    </p:spTree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838200"/>
            <a:ext cx="8229600" cy="5334000"/>
          </a:xfrm>
        </p:spPr>
        <p:txBody>
          <a:bodyPr>
            <a:normAutofit fontScale="90000"/>
          </a:bodyPr>
          <a:lstStyle/>
          <a:p>
            <a:r>
              <a:rPr lang="en-US" cap="none" dirty="0"/>
              <a:t>Above all powers, above all kings,</a:t>
            </a:r>
            <a:br>
              <a:rPr lang="en-US" cap="none" dirty="0"/>
            </a:br>
            <a:r>
              <a:rPr lang="en-US" cap="none" dirty="0"/>
              <a:t>Above all nature and all created things,</a:t>
            </a:r>
            <a:br>
              <a:rPr lang="en-US" cap="none" dirty="0"/>
            </a:br>
            <a:r>
              <a:rPr lang="en-US" cap="none" dirty="0"/>
              <a:t>Above all wisdom and all the ways of man,</a:t>
            </a:r>
            <a:br>
              <a:rPr lang="en-US" cap="none" dirty="0"/>
            </a:br>
            <a:r>
              <a:rPr lang="en-US" cap="none" dirty="0"/>
              <a:t>You were here before the world began</a:t>
            </a:r>
          </a:p>
        </p:txBody>
      </p:sp>
    </p:spTree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533400"/>
            <a:ext cx="8610600" cy="5562600"/>
          </a:xfrm>
        </p:spPr>
        <p:txBody>
          <a:bodyPr>
            <a:normAutofit fontScale="90000"/>
          </a:bodyPr>
          <a:lstStyle/>
          <a:p>
            <a:r>
              <a:rPr lang="en-US" cap="none" dirty="0"/>
              <a:t>Above all kingdoms, above all thrones,</a:t>
            </a:r>
            <a:br>
              <a:rPr lang="en-US" cap="none" dirty="0"/>
            </a:br>
            <a:r>
              <a:rPr lang="en-US" cap="none" dirty="0"/>
              <a:t>Above all wonders the world has ever known,</a:t>
            </a:r>
            <a:br>
              <a:rPr lang="en-US" cap="none" dirty="0"/>
            </a:br>
            <a:r>
              <a:rPr lang="en-US" cap="none" dirty="0"/>
              <a:t>Above all wealth and treasures of the earth,</a:t>
            </a:r>
            <a:br>
              <a:rPr lang="en-US" cap="none" dirty="0"/>
            </a:br>
            <a:r>
              <a:rPr lang="en-US" cap="none" dirty="0"/>
              <a:t>There's no way to measure what You're worth</a:t>
            </a:r>
          </a:p>
        </p:txBody>
      </p:sp>
    </p:spTree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8610600" cy="6019800"/>
          </a:xfrm>
        </p:spPr>
        <p:txBody>
          <a:bodyPr>
            <a:normAutofit fontScale="90000"/>
          </a:bodyPr>
          <a:lstStyle/>
          <a:p>
            <a:r>
              <a:rPr lang="en-US" cap="none" dirty="0"/>
              <a:t>Crucified laid behind </a:t>
            </a:r>
            <a:r>
              <a:rPr lang="en-US" cap="none"/>
              <a:t>a stone,</a:t>
            </a:r>
            <a:br>
              <a:rPr lang="en-US" cap="none" dirty="0"/>
            </a:br>
            <a:r>
              <a:rPr lang="en-US" cap="none" dirty="0"/>
              <a:t>You lived to die rejected </a:t>
            </a:r>
            <a:r>
              <a:rPr lang="en-US" cap="none"/>
              <a:t>and alone,</a:t>
            </a:r>
            <a:br>
              <a:rPr lang="en-US" cap="none" dirty="0"/>
            </a:br>
            <a:r>
              <a:rPr lang="en-US" cap="none" dirty="0"/>
              <a:t>Like a rose trampled on </a:t>
            </a:r>
            <a:r>
              <a:rPr lang="en-US" cap="none"/>
              <a:t>the ground,</a:t>
            </a:r>
            <a:br>
              <a:rPr lang="en-US" cap="none" dirty="0"/>
            </a:br>
            <a:r>
              <a:rPr lang="en-US" cap="none" dirty="0"/>
              <a:t>You took the fall and</a:t>
            </a:r>
            <a:br>
              <a:rPr lang="en-US" cap="none" dirty="0"/>
            </a:br>
            <a:r>
              <a:rPr lang="en-US" cap="none" dirty="0"/>
              <a:t>thought </a:t>
            </a:r>
            <a:r>
              <a:rPr lang="en-US" cap="none"/>
              <a:t>of me,</a:t>
            </a:r>
            <a:br>
              <a:rPr lang="en-US" cap="none" dirty="0"/>
            </a:br>
            <a:r>
              <a:rPr lang="en-US" cap="none" dirty="0"/>
              <a:t>Above all</a:t>
            </a:r>
          </a:p>
        </p:txBody>
      </p:sp>
    </p:spTree>
  </p:cSld>
  <p:clrMapOvr>
    <a:masterClrMapping/>
  </p:clrMapOvr>
  <p:transition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5000" y="381000"/>
            <a:ext cx="8610600" cy="6019800"/>
          </a:xfrm>
        </p:spPr>
        <p:txBody>
          <a:bodyPr>
            <a:normAutofit/>
          </a:bodyPr>
          <a:lstStyle/>
          <a:p>
            <a:r>
              <a:rPr lang="en-US" sz="4000" cap="none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End</a:t>
            </a:r>
            <a:br>
              <a:rPr lang="en-US" sz="4000" cap="none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br>
              <a:rPr lang="en-US" sz="4000" cap="none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br>
              <a:rPr lang="en-US" sz="4000" cap="none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br>
              <a:rPr lang="en-US" sz="4000" cap="none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sz="4000" cap="none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For song chords, visit</a:t>
            </a:r>
            <a:br>
              <a:rPr lang="en-US" sz="4000" cap="none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en-US" sz="4000" cap="none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www.chipstenoso.com</a:t>
            </a:r>
          </a:p>
        </p:txBody>
      </p:sp>
    </p:spTree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240</Words>
  <Application>Microsoft Office PowerPoint</Application>
  <PresentationFormat>Widescreen</PresentationFormat>
  <Paragraphs>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Verdana</vt:lpstr>
      <vt:lpstr>Wingdings</vt:lpstr>
      <vt:lpstr>Wingdings 2</vt:lpstr>
      <vt:lpstr>Wingdings 3</vt:lpstr>
      <vt:lpstr>Apex</vt:lpstr>
      <vt:lpstr>ABOVE ALL</vt:lpstr>
      <vt:lpstr>Above all powers, above all kings, Above all nature and all created things, Above all wisdom and all the ways of man, You were here before the world began</vt:lpstr>
      <vt:lpstr>Above all kingdoms, above all thrones, Above all wonders the world has ever known, Above all wealth and treasures of the earth, There's no way to measure what You're worth</vt:lpstr>
      <vt:lpstr>Crucified laid behind a stone, You lived to die rejected and alone, Like a rose trampled on the ground, You took the fall and thought of me,  Above all</vt:lpstr>
      <vt:lpstr>Above all powers, above all kings, Above all nature and all created things, Above all wisdom and all the ways of man, You were here before the world began</vt:lpstr>
      <vt:lpstr>Above all kingdoms, above all thrones, Above all wonders the world has ever known, Above all wealth and treasures of the earth, There's no way to measure what You're worth</vt:lpstr>
      <vt:lpstr>Crucified laid behind a stone, You lived to die rejected and alone, Like a rose trampled on the ground, You took the fall and thought of me, Above all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9</cp:revision>
  <dcterms:created xsi:type="dcterms:W3CDTF">2013-08-06T21:21:49Z</dcterms:created>
  <dcterms:modified xsi:type="dcterms:W3CDTF">2023-09-22T23:56:11Z</dcterms:modified>
</cp:coreProperties>
</file>