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F909-B9F1-4192-BE11-A41B7563596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846C-2752-4852-BB9B-D3377027C6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F909-B9F1-4192-BE11-A41B7563596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846C-2752-4852-BB9B-D3377027C6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F909-B9F1-4192-BE11-A41B7563596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846C-2752-4852-BB9B-D3377027C6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F909-B9F1-4192-BE11-A41B7563596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846C-2752-4852-BB9B-D3377027C6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F909-B9F1-4192-BE11-A41B7563596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5580846C-2752-4852-BB9B-D3377027C6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F909-B9F1-4192-BE11-A41B7563596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846C-2752-4852-BB9B-D3377027C6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F909-B9F1-4192-BE11-A41B7563596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846C-2752-4852-BB9B-D3377027C6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F909-B9F1-4192-BE11-A41B7563596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846C-2752-4852-BB9B-D3377027C6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F909-B9F1-4192-BE11-A41B7563596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846C-2752-4852-BB9B-D3377027C6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F909-B9F1-4192-BE11-A41B7563596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846C-2752-4852-BB9B-D3377027C6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F909-B9F1-4192-BE11-A41B7563596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846C-2752-4852-BB9B-D3377027C6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F03F909-B9F1-4192-BE11-A41B7563596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80846C-2752-4852-BB9B-D3377027C61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ABLAZE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-609600"/>
            <a:ext cx="10744200" cy="6858000"/>
          </a:xfrm>
        </p:spPr>
        <p:txBody>
          <a:bodyPr anchor="ctr">
            <a:normAutofit/>
          </a:bodyPr>
          <a:lstStyle/>
          <a:p>
            <a: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END</a:t>
            </a:r>
            <a:b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b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b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b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b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32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For CFC Song chords, visit chipstenoso.com</a:t>
            </a:r>
            <a:endParaRPr lang="en-US" sz="5400" cap="none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314153"/>
      </p:ext>
    </p:extLst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304800"/>
            <a:ext cx="8493370" cy="6019800"/>
          </a:xfrm>
        </p:spPr>
        <p:txBody>
          <a:bodyPr>
            <a:normAutofit/>
          </a:bodyPr>
          <a:lstStyle/>
          <a:p>
            <a:r>
              <a:rPr lang="en-US" sz="60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Savior, Jesus Christ;</a:t>
            </a:r>
            <a:br>
              <a:rPr lang="en-US" sz="60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60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Come to purify my soul;</a:t>
            </a:r>
            <a:br>
              <a:rPr lang="en-US" sz="60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60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Master hear my plea;</a:t>
            </a:r>
            <a:br>
              <a:rPr lang="en-US" sz="60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60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Let me serve You all my life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7400" y="228601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 w="6350"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Verse 1:</a:t>
            </a:r>
            <a:endParaRPr lang="en-US" sz="105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609600"/>
            <a:ext cx="9144000" cy="6858000"/>
          </a:xfrm>
        </p:spPr>
        <p:txBody>
          <a:bodyPr>
            <a:normAutofit/>
          </a:bodyPr>
          <a:lstStyle/>
          <a:p>
            <a: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 am ablaze for You Lord;</a:t>
            </a:r>
            <a:b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 </a:t>
            </a:r>
            <a:r>
              <a:rPr lang="en-US" sz="5400" cap="none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wanna</a:t>
            </a:r>
            <a: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go out and spread Your love;</a:t>
            </a:r>
            <a:b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(I‘m) ablaze for You Lord;</a:t>
            </a:r>
            <a:b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Together we're setting the world on fire.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7400" y="228601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 w="6350"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Chorus:</a:t>
            </a:r>
            <a:endParaRPr lang="en-US" sz="105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0"/>
            <a:ext cx="8493370" cy="6705600"/>
          </a:xfrm>
        </p:spPr>
        <p:txBody>
          <a:bodyPr>
            <a:normAutofit/>
          </a:bodyPr>
          <a:lstStyle/>
          <a:p>
            <a:r>
              <a:rPr lang="en-US" sz="60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Spirit give me strength;</a:t>
            </a:r>
            <a:br>
              <a:rPr lang="en-US" sz="60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60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Pour Your power unto me;</a:t>
            </a:r>
            <a:br>
              <a:rPr lang="en-US" sz="60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60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Send me to the place;</a:t>
            </a:r>
            <a:br>
              <a:rPr lang="en-US" sz="60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60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That You have prepared for me.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1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 w="6350"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Verse 2:</a:t>
            </a:r>
            <a:endParaRPr lang="en-US" sz="105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609600"/>
            <a:ext cx="9144000" cy="6858000"/>
          </a:xfrm>
        </p:spPr>
        <p:txBody>
          <a:bodyPr>
            <a:normAutofit/>
          </a:bodyPr>
          <a:lstStyle/>
          <a:p>
            <a: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 am ablaze for You Lord;</a:t>
            </a:r>
            <a:b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 </a:t>
            </a:r>
            <a:r>
              <a:rPr lang="en-US" sz="5400" cap="none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wanna</a:t>
            </a:r>
            <a: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go out and spread Your love;</a:t>
            </a:r>
            <a:b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(I‘m) ablaze for You Lord;</a:t>
            </a:r>
            <a:b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Together we're setting the world on fire.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7400" y="228601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 w="6350"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Chorus:</a:t>
            </a:r>
            <a:endParaRPr lang="en-US" sz="105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609600"/>
            <a:ext cx="9144000" cy="6858000"/>
          </a:xfrm>
        </p:spPr>
        <p:txBody>
          <a:bodyPr>
            <a:normAutofit/>
          </a:bodyPr>
          <a:lstStyle/>
          <a:p>
            <a: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 am ablaze for You Lord;</a:t>
            </a:r>
            <a:b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 </a:t>
            </a:r>
            <a:r>
              <a:rPr lang="en-US" sz="5400" cap="none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wanna</a:t>
            </a:r>
            <a: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go out and spread Your love;</a:t>
            </a:r>
            <a:b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(I‘m) ablaze for You Lord;</a:t>
            </a:r>
            <a:b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Together we're setting the world on fire.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7400" y="228601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 w="6350"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Chorus:</a:t>
            </a:r>
            <a:endParaRPr lang="en-US" sz="105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38200"/>
            <a:ext cx="9144000" cy="3810000"/>
          </a:xfrm>
        </p:spPr>
        <p:txBody>
          <a:bodyPr>
            <a:normAutofit/>
          </a:bodyPr>
          <a:lstStyle/>
          <a:p>
            <a: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Spirit of God</a:t>
            </a:r>
            <a:b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Descend upon me (3x)</a:t>
            </a:r>
            <a:b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With Your holy fire!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600" y="609601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 w="6350"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Bridge:</a:t>
            </a:r>
            <a:endParaRPr lang="en-US" sz="105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609600"/>
            <a:ext cx="9144000" cy="6858000"/>
          </a:xfrm>
        </p:spPr>
        <p:txBody>
          <a:bodyPr>
            <a:normAutofit/>
          </a:bodyPr>
          <a:lstStyle/>
          <a:p>
            <a: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 am ablaze for You Lord;</a:t>
            </a:r>
            <a:b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 </a:t>
            </a:r>
            <a:r>
              <a:rPr lang="en-US" sz="5400" cap="none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wanna</a:t>
            </a:r>
            <a: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go out and spread Your love;</a:t>
            </a:r>
            <a:b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(I‘m) ablaze for You Lord;</a:t>
            </a:r>
            <a:b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Together we're setting the world on fire.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7400" y="228601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 w="6350"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Chorus:</a:t>
            </a:r>
            <a:endParaRPr lang="en-US" sz="105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609600"/>
            <a:ext cx="9144000" cy="6858000"/>
          </a:xfrm>
        </p:spPr>
        <p:txBody>
          <a:bodyPr>
            <a:normAutofit/>
          </a:bodyPr>
          <a:lstStyle/>
          <a:p>
            <a: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 am ablaze for You Lord;</a:t>
            </a:r>
            <a:b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 </a:t>
            </a:r>
            <a:r>
              <a:rPr lang="en-US" sz="5400" cap="none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wanna</a:t>
            </a:r>
            <a: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go out and spread Your love;</a:t>
            </a:r>
            <a:b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(I‘m) ablaze for You Lord;</a:t>
            </a:r>
            <a:b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54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Together we're setting the world on fire.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7400" y="228601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 w="6350"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Chorus:</a:t>
            </a:r>
            <a:endParaRPr lang="en-US" sz="105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</TotalTime>
  <Words>289</Words>
  <Application>Microsoft Office PowerPoint</Application>
  <PresentationFormat>Widescreen</PresentationFormat>
  <Paragraphs>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Book Antiqua</vt:lpstr>
      <vt:lpstr>Lucida Sans</vt:lpstr>
      <vt:lpstr>Wingdings</vt:lpstr>
      <vt:lpstr>Wingdings 2</vt:lpstr>
      <vt:lpstr>Wingdings 3</vt:lpstr>
      <vt:lpstr>Apex</vt:lpstr>
      <vt:lpstr>ABLAZE</vt:lpstr>
      <vt:lpstr>Savior, Jesus Christ; Come to purify my soul; Master hear my plea; Let me serve You all my life</vt:lpstr>
      <vt:lpstr>I am ablaze for You Lord; I wanna go out and spread Your love; (I‘m) ablaze for You Lord; Together we're setting the world on fire.</vt:lpstr>
      <vt:lpstr>Spirit give me strength; Pour Your power unto me; Send me to the place; That You have prepared for me.</vt:lpstr>
      <vt:lpstr>I am ablaze for You Lord; I wanna go out and spread Your love; (I‘m) ablaze for You Lord; Together we're setting the world on fire.</vt:lpstr>
      <vt:lpstr>I am ablaze for You Lord; I wanna go out and spread Your love; (I‘m) ablaze for You Lord; Together we're setting the world on fire.</vt:lpstr>
      <vt:lpstr>Spirit of God  Descend upon me (3x) With Your holy fire!</vt:lpstr>
      <vt:lpstr>I am ablaze for You Lord; I wanna go out and spread Your love; (I‘m) ablaze for You Lord; Together we're setting the world on fire.</vt:lpstr>
      <vt:lpstr>I am ablaze for You Lord; I wanna go out and spread Your love; (I‘m) ablaze for You Lord; Together we're setting the world on fire.</vt:lpstr>
      <vt:lpstr>END     For CFC Song chords, visit chipstenoso.com</vt:lpstr>
    </vt:vector>
  </TitlesOfParts>
  <Company>Caltrans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ABLAZE</dc:title>
  <dc:creator>s135177</dc:creator>
  <cp:lastModifiedBy>Chips Tenoso</cp:lastModifiedBy>
  <cp:revision>3</cp:revision>
  <dcterms:created xsi:type="dcterms:W3CDTF">2014-09-18T22:33:49Z</dcterms:created>
  <dcterms:modified xsi:type="dcterms:W3CDTF">2023-09-22T23:55:29Z</dcterms:modified>
</cp:coreProperties>
</file>