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88" y="3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9/22/2023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NEW COMMANDMENT</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990600"/>
            <a:ext cx="8229600" cy="4419600"/>
          </a:xfrm>
        </p:spPr>
        <p:txBody>
          <a:bodyPr>
            <a:normAutofit fontScale="90000"/>
          </a:bodyPr>
          <a:lstStyle/>
          <a:p>
            <a:r>
              <a:rPr lang="en-US" cap="none" dirty="0"/>
              <a:t>A new commandment I give unto you,</a:t>
            </a:r>
            <a:br>
              <a:rPr lang="en-US" cap="none" dirty="0"/>
            </a:br>
            <a:r>
              <a:rPr lang="en-US" cap="none" dirty="0"/>
              <a:t>That you love one another as I have loved you,</a:t>
            </a:r>
            <a:br>
              <a:rPr lang="en-US" cap="none" dirty="0"/>
            </a:br>
            <a:r>
              <a:rPr lang="en-US" cap="none" dirty="0"/>
              <a:t>That you love one another as I have loved you</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81000"/>
            <a:ext cx="8610600" cy="5715000"/>
          </a:xfrm>
        </p:spPr>
        <p:txBody>
          <a:bodyPr>
            <a:normAutofit fontScale="90000"/>
          </a:bodyPr>
          <a:lstStyle/>
          <a:p>
            <a:r>
              <a:rPr lang="en-US" cap="none" dirty="0"/>
              <a:t>By this shall all men know you are my disciples,</a:t>
            </a:r>
            <a:br>
              <a:rPr lang="en-US" cap="none" dirty="0"/>
            </a:br>
            <a:r>
              <a:rPr lang="en-US" cap="none" dirty="0"/>
              <a:t>lf you have loved one to another.</a:t>
            </a:r>
            <a:br>
              <a:rPr lang="en-US" cap="none" dirty="0"/>
            </a:br>
            <a:r>
              <a:rPr lang="en-US" cap="none" dirty="0"/>
              <a:t>By this shall all men know you are my disciples,</a:t>
            </a:r>
            <a:br>
              <a:rPr lang="en-US" cap="none" dirty="0"/>
            </a:br>
            <a:r>
              <a:rPr lang="en-US" cap="none" dirty="0"/>
              <a:t>If  you have  loved one to another </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990600"/>
            <a:ext cx="8229600" cy="4419600"/>
          </a:xfrm>
        </p:spPr>
        <p:txBody>
          <a:bodyPr>
            <a:normAutofit fontScale="90000"/>
          </a:bodyPr>
          <a:lstStyle/>
          <a:p>
            <a:r>
              <a:rPr lang="en-US" cap="none" dirty="0"/>
              <a:t>A new commandment I give unto you,</a:t>
            </a:r>
            <a:br>
              <a:rPr lang="en-US" cap="none" dirty="0"/>
            </a:br>
            <a:r>
              <a:rPr lang="en-US" cap="none" dirty="0"/>
              <a:t>That you love one another as I have loved you,</a:t>
            </a:r>
            <a:br>
              <a:rPr lang="en-US" cap="none" dirty="0"/>
            </a:br>
            <a:r>
              <a:rPr lang="en-US" cap="none" dirty="0"/>
              <a:t>That you love one another as I have loved you</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81000"/>
            <a:ext cx="8610600" cy="5715000"/>
          </a:xfrm>
        </p:spPr>
        <p:txBody>
          <a:bodyPr>
            <a:normAutofit fontScale="90000"/>
          </a:bodyPr>
          <a:lstStyle/>
          <a:p>
            <a:r>
              <a:rPr lang="en-US" cap="none" dirty="0"/>
              <a:t>By this shall all men know you are my disciples,</a:t>
            </a:r>
            <a:br>
              <a:rPr lang="en-US" cap="none" dirty="0"/>
            </a:br>
            <a:r>
              <a:rPr lang="en-US" cap="none" dirty="0"/>
              <a:t>lf you have loved one to another.</a:t>
            </a:r>
            <a:br>
              <a:rPr lang="en-US" cap="none" dirty="0"/>
            </a:br>
            <a:r>
              <a:rPr lang="en-US" cap="none" dirty="0"/>
              <a:t>By this shall all men know you are my disciples,</a:t>
            </a:r>
            <a:br>
              <a:rPr lang="en-US" cap="none" dirty="0"/>
            </a:br>
            <a:r>
              <a:rPr lang="en-US" cap="none" dirty="0"/>
              <a:t>If  you have  loved one to another </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81000"/>
            <a:ext cx="8610600" cy="5715000"/>
          </a:xfrm>
        </p:spPr>
        <p:txBody>
          <a:bodyPr>
            <a:normAutofit/>
          </a:bodyPr>
          <a:lstStyle/>
          <a:p>
            <a:r>
              <a:rPr lang="en-US" sz="4000" cap="none" dirty="0">
                <a:solidFill>
                  <a:schemeClr val="accent1">
                    <a:lumMod val="40000"/>
                    <a:lumOff val="60000"/>
                  </a:schemeClr>
                </a:solidFill>
              </a:rPr>
              <a:t>End</a:t>
            </a:r>
            <a:br>
              <a:rPr lang="en-US" sz="4000" cap="none" dirty="0">
                <a:solidFill>
                  <a:schemeClr val="accent1">
                    <a:lumMod val="40000"/>
                    <a:lumOff val="60000"/>
                  </a:schemeClr>
                </a:solidFill>
              </a:rPr>
            </a:br>
            <a:br>
              <a:rPr lang="en-US" sz="4000" cap="none" dirty="0">
                <a:solidFill>
                  <a:schemeClr val="accent1">
                    <a:lumMod val="40000"/>
                    <a:lumOff val="60000"/>
                  </a:schemeClr>
                </a:solidFill>
              </a:rPr>
            </a:br>
            <a:br>
              <a:rPr lang="en-US" sz="4000" cap="none" dirty="0">
                <a:solidFill>
                  <a:schemeClr val="accent1">
                    <a:lumMod val="40000"/>
                    <a:lumOff val="60000"/>
                  </a:schemeClr>
                </a:solidFill>
              </a:rPr>
            </a:br>
            <a:br>
              <a:rPr lang="en-US" sz="4000" cap="none" dirty="0">
                <a:solidFill>
                  <a:schemeClr val="accent1">
                    <a:lumMod val="40000"/>
                    <a:lumOff val="60000"/>
                  </a:schemeClr>
                </a:solidFill>
              </a:rPr>
            </a:br>
            <a:r>
              <a:rPr lang="en-US" sz="4000" cap="none" dirty="0">
                <a:solidFill>
                  <a:schemeClr val="accent1">
                    <a:lumMod val="40000"/>
                    <a:lumOff val="60000"/>
                  </a:schemeClr>
                </a:solidFill>
              </a:rPr>
              <a:t>For song chords, visit</a:t>
            </a:r>
            <a:br>
              <a:rPr lang="en-US" sz="4000" cap="none" dirty="0">
                <a:solidFill>
                  <a:schemeClr val="accent1">
                    <a:lumMod val="40000"/>
                    <a:lumOff val="60000"/>
                  </a:schemeClr>
                </a:solidFill>
              </a:rPr>
            </a:br>
            <a:r>
              <a:rPr lang="en-US" sz="4000" cap="none" dirty="0">
                <a:solidFill>
                  <a:schemeClr val="accent1">
                    <a:lumMod val="40000"/>
                    <a:lumOff val="60000"/>
                  </a:schemeClr>
                </a:solidFill>
              </a:rPr>
              <a:t>www</a:t>
            </a:r>
            <a:r>
              <a:rPr lang="en-US" sz="4000" cap="none">
                <a:solidFill>
                  <a:schemeClr val="accent1">
                    <a:lumMod val="40000"/>
                    <a:lumOff val="60000"/>
                  </a:schemeClr>
                </a:solidFill>
              </a:rPr>
              <a:t>.chipstenoso.</a:t>
            </a:r>
            <a:r>
              <a:rPr lang="en-US" sz="4000" cap="none" dirty="0">
                <a:solidFill>
                  <a:schemeClr val="accent1">
                    <a:lumMod val="40000"/>
                    <a:lumOff val="60000"/>
                  </a:schemeClr>
                </a:solidFill>
              </a:rPr>
              <a:t>com</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161</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Verdana</vt:lpstr>
      <vt:lpstr>Wingdings</vt:lpstr>
      <vt:lpstr>Wingdings 2</vt:lpstr>
      <vt:lpstr>Wingdings 3</vt:lpstr>
      <vt:lpstr>Apex</vt:lpstr>
      <vt:lpstr>A NEW COMMANDMENT</vt:lpstr>
      <vt:lpstr>A new commandment I give unto you, That you love one another as I have loved you, That you love one another as I have loved you</vt:lpstr>
      <vt:lpstr>By this shall all men know you are my disciples, lf you have loved one to another. By this shall all men know you are my disciples, If  you have  loved one to another </vt:lpstr>
      <vt:lpstr>A new commandment I give unto you, That you love one another as I have loved you, That you love one another as I have loved you</vt:lpstr>
      <vt:lpstr>By this shall all men know you are my disciples, lf you have loved one to another. By this shall all men know you are my disciples, If  you have  loved one to another </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9</cp:revision>
  <dcterms:created xsi:type="dcterms:W3CDTF">2013-08-06T21:21:49Z</dcterms:created>
  <dcterms:modified xsi:type="dcterms:W3CDTF">2023-09-22T23:52:56Z</dcterms:modified>
</cp:coreProperties>
</file>